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258" r:id="rId3"/>
    <p:sldId id="267" r:id="rId4"/>
    <p:sldId id="288" r:id="rId5"/>
    <p:sldId id="260" r:id="rId6"/>
    <p:sldId id="281" r:id="rId7"/>
    <p:sldId id="280" r:id="rId8"/>
    <p:sldId id="270" r:id="rId9"/>
    <p:sldId id="285" r:id="rId10"/>
    <p:sldId id="268" r:id="rId11"/>
    <p:sldId id="271" r:id="rId12"/>
    <p:sldId id="273" r:id="rId13"/>
    <p:sldId id="274" r:id="rId14"/>
    <p:sldId id="289" r:id="rId15"/>
    <p:sldId id="286" r:id="rId16"/>
    <p:sldId id="287" r:id="rId17"/>
    <p:sldId id="275" r:id="rId18"/>
    <p:sldId id="276" r:id="rId19"/>
    <p:sldId id="290" r:id="rId20"/>
    <p:sldId id="291" r:id="rId21"/>
    <p:sldId id="292" r:id="rId22"/>
    <p:sldId id="293" r:id="rId23"/>
    <p:sldId id="294" r:id="rId24"/>
    <p:sldId id="295" r:id="rId25"/>
    <p:sldId id="296" r:id="rId26"/>
    <p:sldId id="298" r:id="rId27"/>
    <p:sldId id="299" r:id="rId28"/>
    <p:sldId id="300" r:id="rId29"/>
    <p:sldId id="301" r:id="rId30"/>
    <p:sldId id="261" r:id="rId31"/>
    <p:sldId id="282" r:id="rId32"/>
    <p:sldId id="262" r:id="rId33"/>
    <p:sldId id="277" r:id="rId34"/>
    <p:sldId id="265"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F9A37-BD96-44E3-9C7E-86EEE94AD43A}"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C29CD-DDC0-466E-8D66-6D114C29415A}" type="slidenum">
              <a:rPr lang="en-US" smtClean="0"/>
              <a:t>‹#›</a:t>
            </a:fld>
            <a:endParaRPr lang="en-US"/>
          </a:p>
        </p:txBody>
      </p:sp>
    </p:spTree>
    <p:extLst>
      <p:ext uri="{BB962C8B-B14F-4D97-AF65-F5344CB8AC3E}">
        <p14:creationId xmlns:p14="http://schemas.microsoft.com/office/powerpoint/2010/main" val="2920964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BC29CD-DDC0-466E-8D66-6D114C29415A}" type="slidenum">
              <a:rPr lang="en-US" smtClean="0"/>
              <a:t>1</a:t>
            </a:fld>
            <a:endParaRPr lang="en-US"/>
          </a:p>
        </p:txBody>
      </p:sp>
    </p:spTree>
    <p:extLst>
      <p:ext uri="{BB962C8B-B14F-4D97-AF65-F5344CB8AC3E}">
        <p14:creationId xmlns:p14="http://schemas.microsoft.com/office/powerpoint/2010/main" val="183294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BC29CD-DDC0-466E-8D66-6D114C29415A}" type="slidenum">
              <a:rPr lang="en-US" smtClean="0"/>
              <a:t>2</a:t>
            </a:fld>
            <a:endParaRPr lang="en-US"/>
          </a:p>
        </p:txBody>
      </p:sp>
    </p:spTree>
    <p:extLst>
      <p:ext uri="{BB962C8B-B14F-4D97-AF65-F5344CB8AC3E}">
        <p14:creationId xmlns:p14="http://schemas.microsoft.com/office/powerpoint/2010/main" val="2373876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BC29CD-DDC0-466E-8D66-6D114C29415A}" type="slidenum">
              <a:rPr lang="en-US" smtClean="0"/>
              <a:t>8</a:t>
            </a:fld>
            <a:endParaRPr lang="en-US"/>
          </a:p>
        </p:txBody>
      </p:sp>
    </p:spTree>
    <p:extLst>
      <p:ext uri="{BB962C8B-B14F-4D97-AF65-F5344CB8AC3E}">
        <p14:creationId xmlns:p14="http://schemas.microsoft.com/office/powerpoint/2010/main" val="4214619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www.birlasoft.com/" TargetMode="External"/><Relationship Id="rId3" Type="http://schemas.openxmlformats.org/officeDocument/2006/relationships/image" Target="../media/image3.png"/><Relationship Id="rId7" Type="http://schemas.openxmlformats.org/officeDocument/2006/relationships/hyperlink" Target="https://www.linkedin.com/company/birlasoft" TargetMode="External"/><Relationship Id="rId12"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s://www.youtube.com/user/BirlasoftGlobal" TargetMode="External"/><Relationship Id="rId5" Type="http://schemas.openxmlformats.org/officeDocument/2006/relationships/hyperlink" Target="https://www.facebook.com/Birlasoft" TargetMode="External"/><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hyperlink" Target="https://www.twitter.com/birlasoft"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_Slide_(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2F1F331-8F19-47D0-8FC5-51CCECDA386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8F43C3A-973A-4B5D-9033-E276C88C1B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 y="0"/>
            <a:ext cx="12190025" cy="6858000"/>
          </a:xfrm>
          <a:prstGeom prst="rect">
            <a:avLst/>
          </a:prstGeom>
        </p:spPr>
      </p:pic>
      <p:pic>
        <p:nvPicPr>
          <p:cNvPr id="14" name="Picture 13">
            <a:extLst>
              <a:ext uri="{FF2B5EF4-FFF2-40B4-BE49-F238E27FC236}">
                <a16:creationId xmlns:a16="http://schemas.microsoft.com/office/drawing/2014/main" xmlns="" id="{CC9549FE-9ADA-44CE-9B23-05A94822DA49}"/>
              </a:ext>
            </a:extLst>
          </p:cNvPr>
          <p:cNvPicPr>
            <a:picLocks noChangeAspect="1"/>
          </p:cNvPicPr>
          <p:nvPr/>
        </p:nvPicPr>
        <p:blipFill rotWithShape="1">
          <a:blip r:embed="rId3">
            <a:extLst>
              <a:ext uri="{28A0092B-C50C-407E-A947-70E740481C1C}">
                <a14:useLocalDpi xmlns:a14="http://schemas.microsoft.com/office/drawing/2010/main" val="0"/>
              </a:ext>
            </a:extLst>
          </a:blip>
          <a:srcRect r="1601" b="1956"/>
          <a:stretch/>
        </p:blipFill>
        <p:spPr>
          <a:xfrm>
            <a:off x="6489700" y="1223481"/>
            <a:ext cx="5702300" cy="5634519"/>
          </a:xfrm>
          <a:prstGeom prst="rect">
            <a:avLst/>
          </a:prstGeom>
        </p:spPr>
      </p:pic>
      <p:sp>
        <p:nvSpPr>
          <p:cNvPr id="2" name="Title 1"/>
          <p:cNvSpPr>
            <a:spLocks noGrp="1"/>
          </p:cNvSpPr>
          <p:nvPr>
            <p:ph type="ctrTitle" hasCustomPrompt="1"/>
          </p:nvPr>
        </p:nvSpPr>
        <p:spPr>
          <a:xfrm>
            <a:off x="309563" y="1120776"/>
            <a:ext cx="8783637" cy="1221320"/>
          </a:xfrm>
        </p:spPr>
        <p:txBody>
          <a:bodyPr anchor="ctr">
            <a:noAutofit/>
          </a:bodyPr>
          <a:lstStyle>
            <a:lvl1pPr algn="l">
              <a:defRPr sz="4000" b="1">
                <a:solidFill>
                  <a:schemeClr val="bg1"/>
                </a:solidFill>
              </a:defRPr>
            </a:lvl1pPr>
          </a:lstStyle>
          <a:p>
            <a:r>
              <a:rPr lang="en-US" dirty="0"/>
              <a:t>INTRODUCING BIRLASOFT</a:t>
            </a:r>
          </a:p>
        </p:txBody>
      </p:sp>
      <p:sp>
        <p:nvSpPr>
          <p:cNvPr id="3" name="Subtitle 2"/>
          <p:cNvSpPr>
            <a:spLocks noGrp="1"/>
          </p:cNvSpPr>
          <p:nvPr>
            <p:ph type="subTitle" idx="1" hasCustomPrompt="1"/>
          </p:nvPr>
        </p:nvSpPr>
        <p:spPr>
          <a:xfrm>
            <a:off x="309562" y="2569520"/>
            <a:ext cx="8783637" cy="421331"/>
          </a:xfrm>
        </p:spPr>
        <p:txBody>
          <a:bodyPr anchor="ctr">
            <a:noAutofit/>
          </a:bodyPr>
          <a:lstStyle>
            <a:lvl1pPr marL="0" indent="0" algn="l">
              <a:buNone/>
              <a:defRPr sz="2800" b="1" i="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TITLE</a:t>
            </a:r>
          </a:p>
        </p:txBody>
      </p:sp>
      <p:pic>
        <p:nvPicPr>
          <p:cNvPr id="16" name="Picture 15">
            <a:extLst>
              <a:ext uri="{FF2B5EF4-FFF2-40B4-BE49-F238E27FC236}">
                <a16:creationId xmlns:a16="http://schemas.microsoft.com/office/drawing/2014/main" xmlns="" id="{19EAA691-AD03-4DD9-A7A9-D94211AF7E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17213" y="5220866"/>
            <a:ext cx="2750085" cy="1058227"/>
          </a:xfrm>
          <a:prstGeom prst="rect">
            <a:avLst/>
          </a:prstGeom>
        </p:spPr>
      </p:pic>
      <p:sp>
        <p:nvSpPr>
          <p:cNvPr id="10" name="TextBox 9">
            <a:extLst>
              <a:ext uri="{FF2B5EF4-FFF2-40B4-BE49-F238E27FC236}">
                <a16:creationId xmlns:a16="http://schemas.microsoft.com/office/drawing/2014/main" xmlns="" id="{C4F16D75-A2B7-46D7-B04A-EBC6CC095A2F}"/>
              </a:ext>
            </a:extLst>
          </p:cNvPr>
          <p:cNvSpPr txBox="1"/>
          <p:nvPr/>
        </p:nvSpPr>
        <p:spPr>
          <a:xfrm>
            <a:off x="282604" y="525850"/>
            <a:ext cx="7563326" cy="477054"/>
          </a:xfrm>
          <a:prstGeom prst="rect">
            <a:avLst/>
          </a:prstGeom>
          <a:noFill/>
        </p:spPr>
        <p:txBody>
          <a:bodyPr wrap="square" rtlCol="0">
            <a:spAutoFit/>
          </a:bodyPr>
          <a:lstStyle/>
          <a:p>
            <a:r>
              <a:rPr lang="en-US" sz="2500" b="0" i="1" dirty="0">
                <a:solidFill>
                  <a:schemeClr val="bg1"/>
                </a:solidFill>
                <a:latin typeface="+mj-lt"/>
              </a:rPr>
              <a:t>Enterprise to the Power of Digital</a:t>
            </a:r>
            <a:r>
              <a:rPr lang="en-US" sz="2500" b="0" i="1" baseline="30000" dirty="0">
                <a:solidFill>
                  <a:schemeClr val="bg1"/>
                </a:solidFill>
                <a:latin typeface="+mj-lt"/>
              </a:rPr>
              <a:t>TM</a:t>
            </a:r>
          </a:p>
        </p:txBody>
      </p:sp>
    </p:spTree>
    <p:extLst>
      <p:ext uri="{BB962C8B-B14F-4D97-AF65-F5344CB8AC3E}">
        <p14:creationId xmlns:p14="http://schemas.microsoft.com/office/powerpoint/2010/main" val="359897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Only Title slid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04C99B-D511-4493-B79A-7A1595BC49AA}" type="slidenum">
              <a:rPr lang="en-US" smtClean="0"/>
              <a:t>‹#›</a:t>
            </a:fld>
            <a:endParaRPr lang="en-US"/>
          </a:p>
        </p:txBody>
      </p:sp>
      <p:sp>
        <p:nvSpPr>
          <p:cNvPr id="7" name="Text Placeholder 7">
            <a:extLst>
              <a:ext uri="{FF2B5EF4-FFF2-40B4-BE49-F238E27FC236}">
                <a16:creationId xmlns:a16="http://schemas.microsoft.com/office/drawing/2014/main" xmlns="" id="{4E432990-150A-4D54-AC7A-F5AD4D083C74}"/>
              </a:ext>
            </a:extLst>
          </p:cNvPr>
          <p:cNvSpPr>
            <a:spLocks noGrp="1"/>
          </p:cNvSpPr>
          <p:nvPr>
            <p:ph type="body" sz="quarter" idx="14" hasCustomPrompt="1"/>
          </p:nvPr>
        </p:nvSpPr>
        <p:spPr>
          <a:xfrm>
            <a:off x="300037" y="993775"/>
            <a:ext cx="11591925" cy="365125"/>
          </a:xfrm>
        </p:spPr>
        <p:txBody>
          <a:bodyPr anchor="ctr">
            <a:noAutofit/>
          </a:bodyPr>
          <a:lstStyle>
            <a:lvl1pPr marL="0" indent="0">
              <a:buNone/>
              <a:defRPr sz="2000" b="1">
                <a:solidFill>
                  <a:schemeClr val="tx1"/>
                </a:solidFill>
                <a:latin typeface="+mj-lt"/>
              </a:defRPr>
            </a:lvl1pPr>
          </a:lstStyle>
          <a:p>
            <a:pPr lvl="0"/>
            <a:r>
              <a:rPr lang="en-IN" dirty="0"/>
              <a:t>Subtitle</a:t>
            </a:r>
          </a:p>
        </p:txBody>
      </p:sp>
      <p:sp>
        <p:nvSpPr>
          <p:cNvPr id="8" name="Date Placeholder 3">
            <a:extLst>
              <a:ext uri="{FF2B5EF4-FFF2-40B4-BE49-F238E27FC236}">
                <a16:creationId xmlns:a16="http://schemas.microsoft.com/office/drawing/2014/main" xmlns="" id="{91767DF0-31DA-4057-98BB-A05418CA4382}"/>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558171E6-1ACD-4639-BBDB-E06DCDB1B136}" type="datetime1">
              <a:rPr lang="en-US" smtClean="0"/>
              <a:t>5/7/2019</a:t>
            </a:fld>
            <a:endParaRPr lang="en-US"/>
          </a:p>
        </p:txBody>
      </p:sp>
    </p:spTree>
    <p:extLst>
      <p:ext uri="{BB962C8B-B14F-4D97-AF65-F5344CB8AC3E}">
        <p14:creationId xmlns:p14="http://schemas.microsoft.com/office/powerpoint/2010/main" val="2693143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_Only 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04C99B-D511-4493-B79A-7A1595BC49AA}" type="slidenum">
              <a:rPr lang="en-US" smtClean="0"/>
              <a:t>‹#›</a:t>
            </a:fld>
            <a:endParaRPr lang="en-US"/>
          </a:p>
        </p:txBody>
      </p:sp>
      <p:sp>
        <p:nvSpPr>
          <p:cNvPr id="8" name="Date Placeholder 3">
            <a:extLst>
              <a:ext uri="{FF2B5EF4-FFF2-40B4-BE49-F238E27FC236}">
                <a16:creationId xmlns:a16="http://schemas.microsoft.com/office/drawing/2014/main" xmlns="" id="{91767DF0-31DA-4057-98BB-A05418CA4382}"/>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2DCFCE30-8D22-4D4C-B968-F5ABCF850F96}" type="datetime1">
              <a:rPr lang="en-US" smtClean="0"/>
              <a:t>5/7/2019</a:t>
            </a:fld>
            <a:endParaRPr lang="en-US"/>
          </a:p>
        </p:txBody>
      </p:sp>
    </p:spTree>
    <p:extLst>
      <p:ext uri="{BB962C8B-B14F-4D97-AF65-F5344CB8AC3E}">
        <p14:creationId xmlns:p14="http://schemas.microsoft.com/office/powerpoint/2010/main" val="1969221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Slide_with_graph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9BB895-2ED0-45F7-9AFC-CD4C8D598A31}"/>
              </a:ext>
            </a:extLst>
          </p:cNvPr>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Add your title</a:t>
            </a:r>
            <a:endParaRPr lang="en-IN" dirty="0"/>
          </a:p>
        </p:txBody>
      </p:sp>
      <p:sp>
        <p:nvSpPr>
          <p:cNvPr id="3" name="Footer Placeholder 2">
            <a:extLst>
              <a:ext uri="{FF2B5EF4-FFF2-40B4-BE49-F238E27FC236}">
                <a16:creationId xmlns:a16="http://schemas.microsoft.com/office/drawing/2014/main" xmlns="" id="{899BF8EF-78CF-4BC3-B180-B4205ECAE4C0}"/>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xmlns="" id="{E2100F8C-E465-40A9-BC98-301C380D24F4}"/>
              </a:ext>
            </a:extLst>
          </p:cNvPr>
          <p:cNvSpPr>
            <a:spLocks noGrp="1"/>
          </p:cNvSpPr>
          <p:nvPr>
            <p:ph type="sldNum" sz="quarter" idx="11"/>
          </p:nvPr>
        </p:nvSpPr>
        <p:spPr/>
        <p:txBody>
          <a:bodyPr/>
          <a:lstStyle/>
          <a:p>
            <a:fld id="{ED04C99B-D511-4493-B79A-7A1595BC49AA}" type="slidenum">
              <a:rPr lang="en-US" smtClean="0"/>
              <a:t>‹#›</a:t>
            </a:fld>
            <a:endParaRPr lang="en-US"/>
          </a:p>
        </p:txBody>
      </p:sp>
      <p:sp>
        <p:nvSpPr>
          <p:cNvPr id="6" name="Chart Placeholder 5">
            <a:extLst>
              <a:ext uri="{FF2B5EF4-FFF2-40B4-BE49-F238E27FC236}">
                <a16:creationId xmlns:a16="http://schemas.microsoft.com/office/drawing/2014/main" xmlns="" id="{1C2B7E71-A7CD-4E11-85CB-F67B2F5289F7}"/>
              </a:ext>
            </a:extLst>
          </p:cNvPr>
          <p:cNvSpPr>
            <a:spLocks noGrp="1"/>
          </p:cNvSpPr>
          <p:nvPr>
            <p:ph type="chart" sz="quarter" idx="12"/>
          </p:nvPr>
        </p:nvSpPr>
        <p:spPr>
          <a:xfrm>
            <a:off x="300037" y="985839"/>
            <a:ext cx="4703618" cy="5180012"/>
          </a:xfrm>
        </p:spPr>
        <p:txBody>
          <a:bodyPr/>
          <a:lstStyle>
            <a:lvl1pPr marL="0" indent="0" algn="ctr">
              <a:buNone/>
              <a:defRPr>
                <a:solidFill>
                  <a:schemeClr val="tx2"/>
                </a:solidFill>
              </a:defRPr>
            </a:lvl1pPr>
          </a:lstStyle>
          <a:p>
            <a:r>
              <a:rPr lang="en-US" smtClean="0"/>
              <a:t>Click icon to add chart</a:t>
            </a:r>
            <a:endParaRPr lang="en-IN" dirty="0"/>
          </a:p>
        </p:txBody>
      </p:sp>
      <p:sp>
        <p:nvSpPr>
          <p:cNvPr id="8" name="Content Placeholder 7">
            <a:extLst>
              <a:ext uri="{FF2B5EF4-FFF2-40B4-BE49-F238E27FC236}">
                <a16:creationId xmlns:a16="http://schemas.microsoft.com/office/drawing/2014/main" xmlns="" id="{17A8C521-24D6-405F-9109-5A2896C51248}"/>
              </a:ext>
            </a:extLst>
          </p:cNvPr>
          <p:cNvSpPr>
            <a:spLocks noGrp="1"/>
          </p:cNvSpPr>
          <p:nvPr>
            <p:ph sz="quarter" idx="13"/>
          </p:nvPr>
        </p:nvSpPr>
        <p:spPr>
          <a:xfrm>
            <a:off x="5216524" y="985839"/>
            <a:ext cx="6675437" cy="5180012"/>
          </a:xfrm>
        </p:spPr>
        <p:txBody>
          <a:bodyPr/>
          <a:lstStyle>
            <a:lvl1pPr>
              <a:spcBef>
                <a:spcPts val="600"/>
              </a:spcBef>
              <a:buClr>
                <a:schemeClr val="accent1"/>
              </a:buClr>
              <a:buSzPct val="80000"/>
              <a:defRPr>
                <a:solidFill>
                  <a:schemeClr val="tx2"/>
                </a:solidFill>
              </a:defRPr>
            </a:lvl1pPr>
            <a:lvl2pPr>
              <a:spcBef>
                <a:spcPts val="600"/>
              </a:spcBef>
              <a:buClr>
                <a:schemeClr val="accent1"/>
              </a:buClr>
              <a:buSzPct val="80000"/>
              <a:defRPr>
                <a:solidFill>
                  <a:schemeClr val="tx2"/>
                </a:solidFill>
              </a:defRPr>
            </a:lvl2pPr>
            <a:lvl3pPr>
              <a:spcBef>
                <a:spcPts val="600"/>
              </a:spcBef>
              <a:buClr>
                <a:schemeClr val="accent1"/>
              </a:buClr>
              <a:buSzPct val="80000"/>
              <a:defRPr>
                <a:solidFill>
                  <a:schemeClr val="tx2"/>
                </a:solidFill>
              </a:defRPr>
            </a:lvl3pPr>
            <a:lvl4pPr>
              <a:spcBef>
                <a:spcPts val="600"/>
              </a:spcBef>
              <a:buClr>
                <a:schemeClr val="accent1"/>
              </a:buClr>
              <a:buSzPct val="80000"/>
              <a:defRPr sz="1100">
                <a:solidFill>
                  <a:schemeClr val="tx2"/>
                </a:solidFill>
              </a:defRPr>
            </a:lvl4pPr>
            <a:lvl5pPr>
              <a:spcBef>
                <a:spcPts val="600"/>
              </a:spcBef>
              <a:buClr>
                <a:schemeClr val="accent1"/>
              </a:buClr>
              <a:buSzPct val="80000"/>
              <a:defRPr sz="1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9" name="Date Placeholder 3">
            <a:extLst>
              <a:ext uri="{FF2B5EF4-FFF2-40B4-BE49-F238E27FC236}">
                <a16:creationId xmlns:a16="http://schemas.microsoft.com/office/drawing/2014/main" xmlns="" id="{010FAC61-4C91-43FA-8AAD-D04F563694E3}"/>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AD63A9AF-5F01-4BCF-A141-254AC11A84E7}" type="datetime1">
              <a:rPr lang="en-US" smtClean="0"/>
              <a:t>5/7/2019</a:t>
            </a:fld>
            <a:endParaRPr lang="en-US"/>
          </a:p>
        </p:txBody>
      </p:sp>
    </p:spTree>
    <p:extLst>
      <p:ext uri="{BB962C8B-B14F-4D97-AF65-F5344CB8AC3E}">
        <p14:creationId xmlns:p14="http://schemas.microsoft.com/office/powerpoint/2010/main" val="2449124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_Slide_with_graph_&amp;_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9BB895-2ED0-45F7-9AFC-CD4C8D598A31}"/>
              </a:ext>
            </a:extLst>
          </p:cNvPr>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Add your title</a:t>
            </a:r>
            <a:endParaRPr lang="en-IN" dirty="0"/>
          </a:p>
        </p:txBody>
      </p:sp>
      <p:sp>
        <p:nvSpPr>
          <p:cNvPr id="3" name="Footer Placeholder 2">
            <a:extLst>
              <a:ext uri="{FF2B5EF4-FFF2-40B4-BE49-F238E27FC236}">
                <a16:creationId xmlns:a16="http://schemas.microsoft.com/office/drawing/2014/main" xmlns="" id="{899BF8EF-78CF-4BC3-B180-B4205ECAE4C0}"/>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xmlns="" id="{E2100F8C-E465-40A9-BC98-301C380D24F4}"/>
              </a:ext>
            </a:extLst>
          </p:cNvPr>
          <p:cNvSpPr>
            <a:spLocks noGrp="1"/>
          </p:cNvSpPr>
          <p:nvPr>
            <p:ph type="sldNum" sz="quarter" idx="11"/>
          </p:nvPr>
        </p:nvSpPr>
        <p:spPr/>
        <p:txBody>
          <a:bodyPr/>
          <a:lstStyle/>
          <a:p>
            <a:fld id="{ED04C99B-D511-4493-B79A-7A1595BC49AA}" type="slidenum">
              <a:rPr lang="en-US" smtClean="0"/>
              <a:t>‹#›</a:t>
            </a:fld>
            <a:endParaRPr lang="en-US"/>
          </a:p>
        </p:txBody>
      </p:sp>
      <p:sp>
        <p:nvSpPr>
          <p:cNvPr id="6" name="Chart Placeholder 5">
            <a:extLst>
              <a:ext uri="{FF2B5EF4-FFF2-40B4-BE49-F238E27FC236}">
                <a16:creationId xmlns:a16="http://schemas.microsoft.com/office/drawing/2014/main" xmlns="" id="{1C2B7E71-A7CD-4E11-85CB-F67B2F5289F7}"/>
              </a:ext>
            </a:extLst>
          </p:cNvPr>
          <p:cNvSpPr>
            <a:spLocks noGrp="1"/>
          </p:cNvSpPr>
          <p:nvPr>
            <p:ph type="chart" sz="quarter" idx="12" hasCustomPrompt="1"/>
          </p:nvPr>
        </p:nvSpPr>
        <p:spPr>
          <a:xfrm>
            <a:off x="300036" y="981075"/>
            <a:ext cx="5275263" cy="5184776"/>
          </a:xfrm>
        </p:spPr>
        <p:txBody>
          <a:bodyPr/>
          <a:lstStyle>
            <a:lvl1pPr marL="0" indent="0" algn="ctr">
              <a:buNone/>
              <a:defRPr>
                <a:solidFill>
                  <a:schemeClr val="tx2"/>
                </a:solidFill>
              </a:defRPr>
            </a:lvl1pPr>
          </a:lstStyle>
          <a:p>
            <a:r>
              <a:rPr lang="en-IN" dirty="0"/>
              <a:t>Graph</a:t>
            </a:r>
          </a:p>
        </p:txBody>
      </p:sp>
      <p:sp>
        <p:nvSpPr>
          <p:cNvPr id="7" name="Chart Placeholder 6">
            <a:extLst>
              <a:ext uri="{FF2B5EF4-FFF2-40B4-BE49-F238E27FC236}">
                <a16:creationId xmlns:a16="http://schemas.microsoft.com/office/drawing/2014/main" xmlns="" id="{C6F261E0-CFF5-4041-8C4B-AEE373244D02}"/>
              </a:ext>
            </a:extLst>
          </p:cNvPr>
          <p:cNvSpPr>
            <a:spLocks noGrp="1"/>
          </p:cNvSpPr>
          <p:nvPr>
            <p:ph type="chart" sz="quarter" idx="13"/>
          </p:nvPr>
        </p:nvSpPr>
        <p:spPr>
          <a:xfrm>
            <a:off x="5745162" y="981075"/>
            <a:ext cx="6146800" cy="5184776"/>
          </a:xfrm>
        </p:spPr>
        <p:txBody>
          <a:bodyPr/>
          <a:lstStyle>
            <a:lvl1pPr marL="0" indent="0" algn="ctr">
              <a:buNone/>
              <a:defRPr>
                <a:solidFill>
                  <a:schemeClr val="tx2"/>
                </a:solidFill>
              </a:defRPr>
            </a:lvl1pPr>
          </a:lstStyle>
          <a:p>
            <a:r>
              <a:rPr lang="en-US" smtClean="0"/>
              <a:t>Click icon to add chart</a:t>
            </a:r>
            <a:endParaRPr lang="en-IN"/>
          </a:p>
        </p:txBody>
      </p:sp>
      <p:sp>
        <p:nvSpPr>
          <p:cNvPr id="9" name="Date Placeholder 3">
            <a:extLst>
              <a:ext uri="{FF2B5EF4-FFF2-40B4-BE49-F238E27FC236}">
                <a16:creationId xmlns:a16="http://schemas.microsoft.com/office/drawing/2014/main" xmlns="" id="{DE2CAF14-20BE-4829-9142-36D8C85EDDDD}"/>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ABDDF1EA-ACB6-4277-8C60-A7F4AF76AD16}" type="datetime1">
              <a:rPr lang="en-US" smtClean="0"/>
              <a:t>5/7/2019</a:t>
            </a:fld>
            <a:endParaRPr lang="en-US"/>
          </a:p>
        </p:txBody>
      </p:sp>
    </p:spTree>
    <p:extLst>
      <p:ext uri="{BB962C8B-B14F-4D97-AF65-F5344CB8AC3E}">
        <p14:creationId xmlns:p14="http://schemas.microsoft.com/office/powerpoint/2010/main" val="60742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4_Layout 2x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sz="half" idx="1"/>
          </p:nvPr>
        </p:nvSpPr>
        <p:spPr>
          <a:xfrm>
            <a:off x="300037" y="1511300"/>
            <a:ext cx="5619600" cy="4656142"/>
          </a:xfrm>
        </p:spPr>
        <p:txBody>
          <a:bodyPr/>
          <a:lstStyle>
            <a:lvl1pPr>
              <a:buClr>
                <a:schemeClr val="accent1"/>
              </a:buClr>
              <a:buSzPct val="80000"/>
              <a:defRPr>
                <a:solidFill>
                  <a:schemeClr val="tx2"/>
                </a:solidFill>
              </a:defRPr>
            </a:lvl1pPr>
            <a:lvl2pPr>
              <a:buClr>
                <a:schemeClr val="accent1"/>
              </a:buClr>
              <a:buSzPct val="80000"/>
              <a:defRPr>
                <a:solidFill>
                  <a:schemeClr val="tx2"/>
                </a:solidFill>
              </a:defRPr>
            </a:lvl2pPr>
            <a:lvl3pPr>
              <a:buClr>
                <a:schemeClr val="accent1"/>
              </a:buClr>
              <a:buSzPct val="80000"/>
              <a:defRPr>
                <a:solidFill>
                  <a:schemeClr val="tx2"/>
                </a:solidFill>
              </a:defRPr>
            </a:lvl3pPr>
            <a:lvl4pPr>
              <a:buClr>
                <a:schemeClr val="accent1"/>
              </a:buClr>
              <a:buSzPct val="80000"/>
              <a:defRPr sz="1100">
                <a:solidFill>
                  <a:schemeClr val="tx2"/>
                </a:solidFill>
              </a:defRPr>
            </a:lvl4pPr>
            <a:lvl5pPr>
              <a:buClr>
                <a:schemeClr val="accent1"/>
              </a:buClr>
              <a:buSzPct val="80000"/>
              <a:defRPr sz="1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half" idx="2"/>
          </p:nvPr>
        </p:nvSpPr>
        <p:spPr>
          <a:xfrm>
            <a:off x="6273025" y="1520341"/>
            <a:ext cx="5618938" cy="4645510"/>
          </a:xfrm>
        </p:spPr>
        <p:txBody>
          <a:bodyPr>
            <a:normAutofit/>
          </a:bodyPr>
          <a:lstStyle>
            <a:lvl1pPr marL="228600" indent="-228600" algn="l" defTabSz="914400" rtl="0" eaLnBrk="1" latinLnBrk="0" hangingPunct="1">
              <a:lnSpc>
                <a:spcPct val="90000"/>
              </a:lnSpc>
              <a:buClr>
                <a:schemeClr val="accent1"/>
              </a:buClr>
              <a:buSzPct val="80000"/>
              <a:buFont typeface="Arial" panose="020B0604020202020204" pitchFamily="34" charset="0"/>
              <a:buChar char="•"/>
              <a:defRPr lang="en-US" sz="1600" kern="1200" dirty="0" smtClean="0">
                <a:solidFill>
                  <a:schemeClr val="tx2"/>
                </a:solidFill>
                <a:latin typeface="+mn-lt"/>
                <a:ea typeface="+mn-ea"/>
                <a:cs typeface="+mn-cs"/>
              </a:defRPr>
            </a:lvl1pPr>
            <a:lvl2pPr marL="685800" indent="-228600" algn="l" defTabSz="914400" rtl="0" eaLnBrk="1" latinLnBrk="0" hangingPunct="1">
              <a:lnSpc>
                <a:spcPct val="90000"/>
              </a:lnSpc>
              <a:buClr>
                <a:schemeClr val="accent1"/>
              </a:buClr>
              <a:buSzPct val="80000"/>
              <a:buFont typeface="Arial" panose="020B0604020202020204" pitchFamily="34" charset="0"/>
              <a:buChar char="•"/>
              <a:defRPr lang="en-US" sz="1400" kern="1200" dirty="0" smtClean="0">
                <a:solidFill>
                  <a:schemeClr val="tx2"/>
                </a:solidFill>
                <a:latin typeface="+mn-lt"/>
                <a:ea typeface="+mn-ea"/>
                <a:cs typeface="+mn-cs"/>
              </a:defRPr>
            </a:lvl2pPr>
            <a:lvl3pPr marL="1143000" indent="-228600" algn="l" defTabSz="914400" rtl="0" eaLnBrk="1" latinLnBrk="0" hangingPunct="1">
              <a:lnSpc>
                <a:spcPct val="90000"/>
              </a:lnSpc>
              <a:buClr>
                <a:schemeClr val="accent1"/>
              </a:buClr>
              <a:buSzPct val="80000"/>
              <a:buFont typeface="Arial" panose="020B0604020202020204" pitchFamily="34" charset="0"/>
              <a:buChar char="•"/>
              <a:defRPr lang="en-US" sz="1200" kern="1200" dirty="0" smtClean="0">
                <a:solidFill>
                  <a:schemeClr val="tx2"/>
                </a:solidFill>
                <a:latin typeface="+mn-lt"/>
                <a:ea typeface="+mn-ea"/>
                <a:cs typeface="+mn-cs"/>
              </a:defRPr>
            </a:lvl3pPr>
            <a:lvl4pPr marL="1600200" indent="-228600" algn="l" defTabSz="914400" rtl="0" eaLnBrk="1" latinLnBrk="0" hangingPunct="1">
              <a:lnSpc>
                <a:spcPct val="90000"/>
              </a:lnSpc>
              <a:buClr>
                <a:schemeClr val="accent1"/>
              </a:buClr>
              <a:buSzPct val="80000"/>
              <a:buFont typeface="Arial" panose="020B0604020202020204" pitchFamily="34" charset="0"/>
              <a:buChar char="•"/>
              <a:defRPr lang="en-US" sz="1100" kern="1200" dirty="0" smtClean="0">
                <a:solidFill>
                  <a:schemeClr val="tx2"/>
                </a:solidFill>
                <a:latin typeface="+mn-lt"/>
                <a:ea typeface="+mn-ea"/>
                <a:cs typeface="+mn-cs"/>
              </a:defRPr>
            </a:lvl4pPr>
            <a:lvl5pPr marL="2057400" indent="-228600" algn="l" defTabSz="914400" rtl="0" eaLnBrk="1" latinLnBrk="0" hangingPunct="1">
              <a:lnSpc>
                <a:spcPct val="90000"/>
              </a:lnSpc>
              <a:buClr>
                <a:schemeClr val="accent1"/>
              </a:buClr>
              <a:buSzPct val="80000"/>
              <a:buFont typeface="Arial" panose="020B0604020202020204" pitchFamily="34" charset="0"/>
              <a:buChar char="•"/>
              <a:defRPr lang="en-IN" sz="1000" kern="1200" dirty="0">
                <a:solidFill>
                  <a:schemeClr val="tx2"/>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C99B-D511-4493-B79A-7A1595BC49AA}" type="slidenum">
              <a:rPr lang="en-US" smtClean="0"/>
              <a:t>‹#›</a:t>
            </a:fld>
            <a:endParaRPr lang="en-US"/>
          </a:p>
        </p:txBody>
      </p:sp>
      <p:sp>
        <p:nvSpPr>
          <p:cNvPr id="9" name="Text Placeholder 7">
            <a:extLst>
              <a:ext uri="{FF2B5EF4-FFF2-40B4-BE49-F238E27FC236}">
                <a16:creationId xmlns:a16="http://schemas.microsoft.com/office/drawing/2014/main" xmlns="" id="{F7337EE2-8B81-4157-A038-5F44FE0736A2}"/>
              </a:ext>
            </a:extLst>
          </p:cNvPr>
          <p:cNvSpPr>
            <a:spLocks noGrp="1"/>
          </p:cNvSpPr>
          <p:nvPr>
            <p:ph type="body" sz="quarter" idx="14" hasCustomPrompt="1"/>
          </p:nvPr>
        </p:nvSpPr>
        <p:spPr>
          <a:xfrm>
            <a:off x="300037" y="993775"/>
            <a:ext cx="11591926" cy="365125"/>
          </a:xfrm>
        </p:spPr>
        <p:txBody>
          <a:bodyPr anchor="ctr">
            <a:noAutofit/>
          </a:bodyPr>
          <a:lstStyle>
            <a:lvl1pPr marL="0" indent="0">
              <a:buNone/>
              <a:defRPr sz="2000">
                <a:solidFill>
                  <a:schemeClr val="tx1"/>
                </a:solidFill>
              </a:defRPr>
            </a:lvl1pPr>
          </a:lstStyle>
          <a:p>
            <a:pPr lvl="0"/>
            <a:r>
              <a:rPr lang="en-IN" dirty="0"/>
              <a:t>Subtitle</a:t>
            </a:r>
          </a:p>
        </p:txBody>
      </p:sp>
      <p:cxnSp>
        <p:nvCxnSpPr>
          <p:cNvPr id="10" name="Straight Connector 9">
            <a:extLst>
              <a:ext uri="{FF2B5EF4-FFF2-40B4-BE49-F238E27FC236}">
                <a16:creationId xmlns:a16="http://schemas.microsoft.com/office/drawing/2014/main" xmlns="" id="{916F5F60-3DCD-4CA4-BA78-D1ED87584D7B}"/>
              </a:ext>
            </a:extLst>
          </p:cNvPr>
          <p:cNvCxnSpPr>
            <a:cxnSpLocks/>
          </p:cNvCxnSpPr>
          <p:nvPr/>
        </p:nvCxnSpPr>
        <p:spPr>
          <a:xfrm>
            <a:off x="300037" y="1511300"/>
            <a:ext cx="56196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2021DAFB-69E2-4560-AB52-AE164A50731A}"/>
              </a:ext>
            </a:extLst>
          </p:cNvPr>
          <p:cNvCxnSpPr>
            <a:cxnSpLocks/>
          </p:cNvCxnSpPr>
          <p:nvPr/>
        </p:nvCxnSpPr>
        <p:spPr>
          <a:xfrm>
            <a:off x="6273025" y="1520341"/>
            <a:ext cx="561893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xmlns="" id="{6A9412D0-0C0A-4D2D-854F-ED75D7C0CA94}"/>
              </a:ext>
            </a:extLst>
          </p:cNvPr>
          <p:cNvSpPr>
            <a:spLocks noGrp="1"/>
          </p:cNvSpPr>
          <p:nvPr>
            <p:ph type="dt" sz="half" idx="15"/>
          </p:nvPr>
        </p:nvSpPr>
        <p:spPr>
          <a:xfrm>
            <a:off x="830580" y="6519874"/>
            <a:ext cx="695326" cy="232668"/>
          </a:xfrm>
          <a:prstGeom prst="rect">
            <a:avLst/>
          </a:prstGeom>
        </p:spPr>
        <p:txBody>
          <a:bodyPr anchor="ctr"/>
          <a:lstStyle>
            <a:lvl1pPr>
              <a:defRPr sz="800">
                <a:solidFill>
                  <a:schemeClr val="tx1"/>
                </a:solidFill>
                <a:latin typeface="+mn-lt"/>
              </a:defRPr>
            </a:lvl1pPr>
          </a:lstStyle>
          <a:p>
            <a:fld id="{F271A1A9-CB90-4E72-A2DF-26114589B67B}" type="datetime1">
              <a:rPr lang="en-US" smtClean="0"/>
              <a:t>5/7/2019</a:t>
            </a:fld>
            <a:endParaRPr lang="en-US"/>
          </a:p>
        </p:txBody>
      </p:sp>
    </p:spTree>
    <p:extLst>
      <p:ext uri="{BB962C8B-B14F-4D97-AF65-F5344CB8AC3E}">
        <p14:creationId xmlns:p14="http://schemas.microsoft.com/office/powerpoint/2010/main" val="128946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5_Layout 3x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sz="half" idx="1"/>
          </p:nvPr>
        </p:nvSpPr>
        <p:spPr>
          <a:xfrm>
            <a:off x="300037" y="1523998"/>
            <a:ext cx="3493655" cy="4641852"/>
          </a:xfrm>
        </p:spPr>
        <p:txBody>
          <a:bodyPr/>
          <a:lstStyle>
            <a:lvl1pPr>
              <a:buClr>
                <a:schemeClr val="accent1"/>
              </a:buClr>
              <a:buSzPct val="80000"/>
              <a:defRPr>
                <a:solidFill>
                  <a:schemeClr val="tx2"/>
                </a:solidFill>
              </a:defRPr>
            </a:lvl1pPr>
            <a:lvl2pPr>
              <a:buClr>
                <a:schemeClr val="accent1"/>
              </a:buClr>
              <a:buSzPct val="80000"/>
              <a:defRPr>
                <a:solidFill>
                  <a:schemeClr val="tx2"/>
                </a:solidFill>
              </a:defRPr>
            </a:lvl2pPr>
            <a:lvl3pPr>
              <a:buClr>
                <a:schemeClr val="accent1"/>
              </a:buClr>
              <a:buSzPct val="80000"/>
              <a:defRPr>
                <a:solidFill>
                  <a:schemeClr val="tx2"/>
                </a:solidFill>
              </a:defRPr>
            </a:lvl3pPr>
            <a:lvl4pPr>
              <a:buClr>
                <a:schemeClr val="accent1"/>
              </a:buClr>
              <a:buSzPct val="80000"/>
              <a:defRPr sz="1100">
                <a:solidFill>
                  <a:schemeClr val="tx2"/>
                </a:solidFill>
              </a:defRPr>
            </a:lvl4pPr>
            <a:lvl5pPr>
              <a:buClr>
                <a:schemeClr val="accent1"/>
              </a:buClr>
              <a:buSzPct val="80000"/>
              <a:defRPr sz="1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C99B-D511-4493-B79A-7A1595BC49AA}" type="slidenum">
              <a:rPr lang="en-US" smtClean="0"/>
              <a:t>‹#›</a:t>
            </a:fld>
            <a:endParaRPr lang="en-US"/>
          </a:p>
        </p:txBody>
      </p:sp>
      <p:sp>
        <p:nvSpPr>
          <p:cNvPr id="9" name="Text Placeholder 7">
            <a:extLst>
              <a:ext uri="{FF2B5EF4-FFF2-40B4-BE49-F238E27FC236}">
                <a16:creationId xmlns:a16="http://schemas.microsoft.com/office/drawing/2014/main" xmlns="" id="{F7337EE2-8B81-4157-A038-5F44FE0736A2}"/>
              </a:ext>
            </a:extLst>
          </p:cNvPr>
          <p:cNvSpPr>
            <a:spLocks noGrp="1"/>
          </p:cNvSpPr>
          <p:nvPr>
            <p:ph type="body" sz="quarter" idx="14" hasCustomPrompt="1"/>
          </p:nvPr>
        </p:nvSpPr>
        <p:spPr>
          <a:xfrm>
            <a:off x="300037" y="993775"/>
            <a:ext cx="11591926" cy="365125"/>
          </a:xfrm>
        </p:spPr>
        <p:txBody>
          <a:bodyPr anchor="ctr">
            <a:noAutofit/>
          </a:bodyPr>
          <a:lstStyle>
            <a:lvl1pPr marL="0" indent="0">
              <a:buNone/>
              <a:defRPr sz="2000" b="1">
                <a:solidFill>
                  <a:schemeClr val="tx1"/>
                </a:solidFill>
                <a:latin typeface="+mj-lt"/>
              </a:defRPr>
            </a:lvl1pPr>
          </a:lstStyle>
          <a:p>
            <a:pPr lvl="0"/>
            <a:r>
              <a:rPr lang="en-IN" dirty="0"/>
              <a:t>Subtitle</a:t>
            </a:r>
          </a:p>
        </p:txBody>
      </p:sp>
      <p:sp>
        <p:nvSpPr>
          <p:cNvPr id="16" name="Content Placeholder 2">
            <a:extLst>
              <a:ext uri="{FF2B5EF4-FFF2-40B4-BE49-F238E27FC236}">
                <a16:creationId xmlns:a16="http://schemas.microsoft.com/office/drawing/2014/main" xmlns="" id="{90E10505-9628-4310-AD41-5466F7AFAEDA}"/>
              </a:ext>
            </a:extLst>
          </p:cNvPr>
          <p:cNvSpPr>
            <a:spLocks noGrp="1"/>
          </p:cNvSpPr>
          <p:nvPr>
            <p:ph sz="half" idx="15"/>
          </p:nvPr>
        </p:nvSpPr>
        <p:spPr>
          <a:xfrm>
            <a:off x="4347227" y="1523998"/>
            <a:ext cx="3495600" cy="4641852"/>
          </a:xfrm>
        </p:spPr>
        <p:txBody>
          <a:bodyPr/>
          <a:lstStyle>
            <a:lvl1pPr>
              <a:buClr>
                <a:schemeClr val="accent1"/>
              </a:buClr>
              <a:buSzPct val="80000"/>
              <a:defRPr>
                <a:solidFill>
                  <a:schemeClr val="tx2"/>
                </a:solidFill>
              </a:defRPr>
            </a:lvl1pPr>
            <a:lvl2pPr>
              <a:buClr>
                <a:schemeClr val="accent1"/>
              </a:buClr>
              <a:buSzPct val="80000"/>
              <a:defRPr>
                <a:solidFill>
                  <a:schemeClr val="tx2"/>
                </a:solidFill>
              </a:defRPr>
            </a:lvl2pPr>
            <a:lvl3pPr>
              <a:buClr>
                <a:schemeClr val="accent1"/>
              </a:buClr>
              <a:buSzPct val="80000"/>
              <a:defRPr>
                <a:solidFill>
                  <a:schemeClr val="tx2"/>
                </a:solidFill>
              </a:defRPr>
            </a:lvl3pPr>
            <a:lvl4pPr>
              <a:buClr>
                <a:schemeClr val="accent1"/>
              </a:buClr>
              <a:buSzPct val="80000"/>
              <a:defRPr sz="1100">
                <a:solidFill>
                  <a:schemeClr val="tx2"/>
                </a:solidFill>
              </a:defRPr>
            </a:lvl4pPr>
            <a:lvl5pPr>
              <a:buClr>
                <a:schemeClr val="accent1"/>
              </a:buClr>
              <a:buSzPct val="80000"/>
              <a:defRPr sz="1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17" name="Content Placeholder 2">
            <a:extLst>
              <a:ext uri="{FF2B5EF4-FFF2-40B4-BE49-F238E27FC236}">
                <a16:creationId xmlns:a16="http://schemas.microsoft.com/office/drawing/2014/main" xmlns="" id="{04FCECB2-DDCA-4628-BE49-1B84DB7D522B}"/>
              </a:ext>
            </a:extLst>
          </p:cNvPr>
          <p:cNvSpPr>
            <a:spLocks noGrp="1"/>
          </p:cNvSpPr>
          <p:nvPr>
            <p:ph sz="half" idx="16"/>
          </p:nvPr>
        </p:nvSpPr>
        <p:spPr>
          <a:xfrm>
            <a:off x="8396363" y="1523998"/>
            <a:ext cx="3495600" cy="4641852"/>
          </a:xfrm>
        </p:spPr>
        <p:txBody>
          <a:bodyPr/>
          <a:lstStyle>
            <a:lvl1pPr>
              <a:buClr>
                <a:schemeClr val="accent1"/>
              </a:buClr>
              <a:buSzPct val="80000"/>
              <a:defRPr>
                <a:solidFill>
                  <a:schemeClr val="tx2"/>
                </a:solidFill>
              </a:defRPr>
            </a:lvl1pPr>
            <a:lvl2pPr>
              <a:buClr>
                <a:schemeClr val="accent1"/>
              </a:buClr>
              <a:buSzPct val="80000"/>
              <a:defRPr>
                <a:solidFill>
                  <a:schemeClr val="tx2"/>
                </a:solidFill>
              </a:defRPr>
            </a:lvl2pPr>
            <a:lvl3pPr>
              <a:buClr>
                <a:schemeClr val="accent1"/>
              </a:buClr>
              <a:buSzPct val="80000"/>
              <a:defRPr>
                <a:solidFill>
                  <a:schemeClr val="tx2"/>
                </a:solidFill>
              </a:defRPr>
            </a:lvl3pPr>
            <a:lvl4pPr>
              <a:buClr>
                <a:schemeClr val="accent1"/>
              </a:buClr>
              <a:buSzPct val="80000"/>
              <a:defRPr sz="1100">
                <a:solidFill>
                  <a:schemeClr val="tx2"/>
                </a:solidFill>
              </a:defRPr>
            </a:lvl4pPr>
            <a:lvl5pPr>
              <a:buClr>
                <a:schemeClr val="accent1"/>
              </a:buClr>
              <a:buSzPct val="80000"/>
              <a:defRPr sz="1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cxnSp>
        <p:nvCxnSpPr>
          <p:cNvPr id="10" name="Straight Connector 9">
            <a:extLst>
              <a:ext uri="{FF2B5EF4-FFF2-40B4-BE49-F238E27FC236}">
                <a16:creationId xmlns:a16="http://schemas.microsoft.com/office/drawing/2014/main" xmlns="" id="{F622906E-27A4-4DEE-A045-7991132AFA98}"/>
              </a:ext>
            </a:extLst>
          </p:cNvPr>
          <p:cNvCxnSpPr>
            <a:cxnSpLocks/>
          </p:cNvCxnSpPr>
          <p:nvPr/>
        </p:nvCxnSpPr>
        <p:spPr>
          <a:xfrm>
            <a:off x="300037" y="1524000"/>
            <a:ext cx="34936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9C19F312-1B8E-42FE-818C-D74273808068}"/>
              </a:ext>
            </a:extLst>
          </p:cNvPr>
          <p:cNvCxnSpPr>
            <a:cxnSpLocks/>
          </p:cNvCxnSpPr>
          <p:nvPr/>
        </p:nvCxnSpPr>
        <p:spPr>
          <a:xfrm>
            <a:off x="4349172" y="1523998"/>
            <a:ext cx="34936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59A099AB-018A-4C25-BEFF-22044FC82477}"/>
              </a:ext>
            </a:extLst>
          </p:cNvPr>
          <p:cNvCxnSpPr>
            <a:cxnSpLocks/>
          </p:cNvCxnSpPr>
          <p:nvPr/>
        </p:nvCxnSpPr>
        <p:spPr>
          <a:xfrm>
            <a:off x="8398307" y="1523996"/>
            <a:ext cx="349365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Date Placeholder 3">
            <a:extLst>
              <a:ext uri="{FF2B5EF4-FFF2-40B4-BE49-F238E27FC236}">
                <a16:creationId xmlns:a16="http://schemas.microsoft.com/office/drawing/2014/main" xmlns="" id="{08E06D5F-6144-4F99-9F0E-AD9DBFEDCEAC}"/>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C5D10750-E78E-4B40-B4F7-1908243F92AB}" type="datetime1">
              <a:rPr lang="en-US" smtClean="0"/>
              <a:t>5/7/2019</a:t>
            </a:fld>
            <a:endParaRPr lang="en-US"/>
          </a:p>
        </p:txBody>
      </p:sp>
    </p:spTree>
    <p:extLst>
      <p:ext uri="{BB962C8B-B14F-4D97-AF65-F5344CB8AC3E}">
        <p14:creationId xmlns:p14="http://schemas.microsoft.com/office/powerpoint/2010/main" val="4182553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Layout 2X1 with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sz="half" idx="1"/>
          </p:nvPr>
        </p:nvSpPr>
        <p:spPr>
          <a:xfrm>
            <a:off x="300036" y="1665606"/>
            <a:ext cx="5519738" cy="4500244"/>
          </a:xfrm>
        </p:spPr>
        <p:txBody>
          <a:bodyPr>
            <a:normAutofit/>
          </a:bodyPr>
          <a:lstStyle>
            <a:lvl1pPr>
              <a:buClr>
                <a:schemeClr val="accent1"/>
              </a:buClr>
              <a:buSzPct val="80000"/>
              <a:defRPr sz="1800">
                <a:solidFill>
                  <a:schemeClr val="tx2"/>
                </a:solidFill>
              </a:defRPr>
            </a:lvl1pPr>
            <a:lvl2pPr>
              <a:buClr>
                <a:schemeClr val="accent1"/>
              </a:buClr>
              <a:buSzPct val="80000"/>
              <a:defRPr sz="1600">
                <a:solidFill>
                  <a:schemeClr val="tx2"/>
                </a:solidFill>
              </a:defRPr>
            </a:lvl2pPr>
            <a:lvl3pPr>
              <a:buClr>
                <a:schemeClr val="accent1"/>
              </a:buClr>
              <a:buSzPct val="80000"/>
              <a:defRPr sz="1400">
                <a:solidFill>
                  <a:schemeClr val="tx2"/>
                </a:solidFill>
              </a:defRPr>
            </a:lvl3pPr>
            <a:lvl4pPr>
              <a:buClr>
                <a:schemeClr val="accent1"/>
              </a:buClr>
              <a:buSzPct val="80000"/>
              <a:defRPr sz="1200">
                <a:solidFill>
                  <a:schemeClr val="tx2"/>
                </a:solidFill>
              </a:defRPr>
            </a:lvl4pPr>
            <a:lvl5pPr>
              <a:buClr>
                <a:schemeClr val="accent1"/>
              </a:buClr>
              <a:buSzPct val="80000"/>
              <a:defRPr sz="105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half" idx="2"/>
          </p:nvPr>
        </p:nvSpPr>
        <p:spPr>
          <a:xfrm>
            <a:off x="6373162" y="1665606"/>
            <a:ext cx="5518800" cy="4500244"/>
          </a:xfrm>
        </p:spPr>
        <p:txBody>
          <a:bodyPr>
            <a:normAutofit/>
          </a:bodyPr>
          <a:lstStyle>
            <a:lvl1pPr marL="228600" indent="-228600" algn="l" defTabSz="914400" rtl="0" eaLnBrk="1" latinLnBrk="0" hangingPunct="1">
              <a:lnSpc>
                <a:spcPct val="90000"/>
              </a:lnSpc>
              <a:buClr>
                <a:schemeClr val="accent1"/>
              </a:buClr>
              <a:buSzPct val="80000"/>
              <a:buFont typeface="Arial" panose="020B0604020202020204" pitchFamily="34" charset="0"/>
              <a:buChar char="•"/>
              <a:defRPr lang="en-US" sz="1800" kern="1200" dirty="0" smtClean="0">
                <a:solidFill>
                  <a:schemeClr val="tx2"/>
                </a:solidFill>
                <a:latin typeface="+mn-lt"/>
                <a:ea typeface="+mn-ea"/>
                <a:cs typeface="+mn-cs"/>
              </a:defRPr>
            </a:lvl1pPr>
            <a:lvl2pPr marL="685800" indent="-228600" algn="l" defTabSz="914400" rtl="0" eaLnBrk="1" latinLnBrk="0" hangingPunct="1">
              <a:lnSpc>
                <a:spcPct val="90000"/>
              </a:lnSpc>
              <a:buClr>
                <a:schemeClr val="accent1"/>
              </a:buClr>
              <a:buSzPct val="80000"/>
              <a:buFont typeface="Arial" panose="020B0604020202020204" pitchFamily="34" charset="0"/>
              <a:buChar char="•"/>
              <a:defRPr lang="en-US" sz="1600" kern="1200" dirty="0" smtClean="0">
                <a:solidFill>
                  <a:schemeClr val="tx2"/>
                </a:solidFill>
                <a:latin typeface="+mn-lt"/>
                <a:ea typeface="+mn-ea"/>
                <a:cs typeface="+mn-cs"/>
              </a:defRPr>
            </a:lvl2pPr>
            <a:lvl3pPr marL="1143000" indent="-228600" algn="l" defTabSz="914400" rtl="0" eaLnBrk="1" latinLnBrk="0" hangingPunct="1">
              <a:lnSpc>
                <a:spcPct val="90000"/>
              </a:lnSpc>
              <a:buClr>
                <a:schemeClr val="accent1"/>
              </a:buClr>
              <a:buSzPct val="80000"/>
              <a:buFont typeface="Arial" panose="020B0604020202020204" pitchFamily="34" charset="0"/>
              <a:buChar char="•"/>
              <a:defRPr lang="en-US" sz="1400" kern="1200" dirty="0" smtClean="0">
                <a:solidFill>
                  <a:schemeClr val="tx2"/>
                </a:solidFill>
                <a:latin typeface="+mn-lt"/>
                <a:ea typeface="+mn-ea"/>
                <a:cs typeface="+mn-cs"/>
              </a:defRPr>
            </a:lvl3pPr>
            <a:lvl4pPr marL="1600200" indent="-228600" algn="l" defTabSz="914400" rtl="0" eaLnBrk="1" latinLnBrk="0" hangingPunct="1">
              <a:lnSpc>
                <a:spcPct val="90000"/>
              </a:lnSpc>
              <a:buClr>
                <a:schemeClr val="accent1"/>
              </a:buClr>
              <a:buSzPct val="80000"/>
              <a:buFont typeface="Arial" panose="020B0604020202020204" pitchFamily="34" charset="0"/>
              <a:buChar char="•"/>
              <a:defRPr lang="en-US" sz="1200" kern="1200" dirty="0" smtClean="0">
                <a:solidFill>
                  <a:schemeClr val="tx2"/>
                </a:solidFill>
                <a:latin typeface="+mn-lt"/>
                <a:ea typeface="+mn-ea"/>
                <a:cs typeface="+mn-cs"/>
              </a:defRPr>
            </a:lvl4pPr>
            <a:lvl5pPr marL="2057400" indent="-228600" algn="l" defTabSz="914400" rtl="0" eaLnBrk="1" latinLnBrk="0" hangingPunct="1">
              <a:lnSpc>
                <a:spcPct val="90000"/>
              </a:lnSpc>
              <a:buClr>
                <a:schemeClr val="accent1"/>
              </a:buClr>
              <a:buSzPct val="80000"/>
              <a:buFont typeface="Arial" panose="020B0604020202020204" pitchFamily="34" charset="0"/>
              <a:buChar char="•"/>
              <a:defRPr lang="en-IN" sz="1050" kern="1200" dirty="0">
                <a:solidFill>
                  <a:schemeClr val="tx2"/>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C99B-D511-4493-B79A-7A1595BC49AA}" type="slidenum">
              <a:rPr lang="en-US" smtClean="0"/>
              <a:t>‹#›</a:t>
            </a:fld>
            <a:endParaRPr lang="en-US"/>
          </a:p>
        </p:txBody>
      </p:sp>
      <p:sp>
        <p:nvSpPr>
          <p:cNvPr id="11" name="Text Placeholder 7">
            <a:extLst>
              <a:ext uri="{FF2B5EF4-FFF2-40B4-BE49-F238E27FC236}">
                <a16:creationId xmlns:a16="http://schemas.microsoft.com/office/drawing/2014/main" xmlns="" id="{2FC13E11-2C38-4874-8180-DAE072B363BD}"/>
              </a:ext>
            </a:extLst>
          </p:cNvPr>
          <p:cNvSpPr>
            <a:spLocks noGrp="1"/>
          </p:cNvSpPr>
          <p:nvPr>
            <p:ph type="body" sz="quarter" idx="15" hasCustomPrompt="1"/>
          </p:nvPr>
        </p:nvSpPr>
        <p:spPr>
          <a:xfrm>
            <a:off x="300036" y="985521"/>
            <a:ext cx="5518094" cy="608012"/>
          </a:xfrm>
          <a:solidFill>
            <a:schemeClr val="accent1"/>
          </a:solidFill>
        </p:spPr>
        <p:txBody>
          <a:bodyPr anchor="ctr">
            <a:noAutofit/>
          </a:bodyPr>
          <a:lstStyle>
            <a:lvl1pPr marL="0" indent="0">
              <a:buNone/>
              <a:defRPr sz="2000" b="1">
                <a:solidFill>
                  <a:schemeClr val="bg1"/>
                </a:solidFill>
                <a:latin typeface="+mj-lt"/>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xmlns="" id="{E24D01E9-0958-4C9A-B9F9-8B1B1C04BD6E}"/>
              </a:ext>
            </a:extLst>
          </p:cNvPr>
          <p:cNvSpPr>
            <a:spLocks noGrp="1"/>
          </p:cNvSpPr>
          <p:nvPr>
            <p:ph type="body" sz="quarter" idx="16" hasCustomPrompt="1"/>
          </p:nvPr>
        </p:nvSpPr>
        <p:spPr>
          <a:xfrm>
            <a:off x="6373162" y="985521"/>
            <a:ext cx="5518800" cy="608012"/>
          </a:xfrm>
          <a:solidFill>
            <a:schemeClr val="accent2"/>
          </a:solidFill>
        </p:spPr>
        <p:txBody>
          <a:bodyPr anchor="ctr">
            <a:noAutofit/>
          </a:bodyPr>
          <a:lstStyle>
            <a:lvl1pPr marL="0" indent="0">
              <a:buNone/>
              <a:defRPr sz="2000" b="1">
                <a:solidFill>
                  <a:schemeClr val="bg1"/>
                </a:solidFill>
                <a:latin typeface="+mj-lt"/>
              </a:defRPr>
            </a:lvl1pPr>
          </a:lstStyle>
          <a:p>
            <a:pPr lvl="0"/>
            <a:r>
              <a:rPr lang="en-US" dirty="0"/>
              <a:t>Click to edit Master text styles</a:t>
            </a:r>
          </a:p>
        </p:txBody>
      </p:sp>
      <p:sp>
        <p:nvSpPr>
          <p:cNvPr id="13" name="Date Placeholder 3">
            <a:extLst>
              <a:ext uri="{FF2B5EF4-FFF2-40B4-BE49-F238E27FC236}">
                <a16:creationId xmlns:a16="http://schemas.microsoft.com/office/drawing/2014/main" xmlns="" id="{99943934-5E76-4904-A0DF-BAE3AC4D64C3}"/>
              </a:ext>
            </a:extLst>
          </p:cNvPr>
          <p:cNvSpPr>
            <a:spLocks noGrp="1"/>
          </p:cNvSpPr>
          <p:nvPr>
            <p:ph type="dt" sz="half" idx="17"/>
          </p:nvPr>
        </p:nvSpPr>
        <p:spPr>
          <a:xfrm>
            <a:off x="830580" y="6519874"/>
            <a:ext cx="695326" cy="232668"/>
          </a:xfrm>
          <a:prstGeom prst="rect">
            <a:avLst/>
          </a:prstGeom>
        </p:spPr>
        <p:txBody>
          <a:bodyPr anchor="ctr"/>
          <a:lstStyle>
            <a:lvl1pPr>
              <a:defRPr sz="800">
                <a:solidFill>
                  <a:schemeClr val="tx1"/>
                </a:solidFill>
                <a:latin typeface="+mn-lt"/>
              </a:defRPr>
            </a:lvl1pPr>
          </a:lstStyle>
          <a:p>
            <a:fld id="{8D1DE5B8-0160-49EE-B864-8DE53664BD0B}" type="datetime1">
              <a:rPr lang="en-US" smtClean="0"/>
              <a:t>5/7/2019</a:t>
            </a:fld>
            <a:endParaRPr lang="en-US"/>
          </a:p>
        </p:txBody>
      </p:sp>
    </p:spTree>
    <p:extLst>
      <p:ext uri="{BB962C8B-B14F-4D97-AF65-F5344CB8AC3E}">
        <p14:creationId xmlns:p14="http://schemas.microsoft.com/office/powerpoint/2010/main" val="2931741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_Layout 3X1 with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sz="half" idx="1"/>
          </p:nvPr>
        </p:nvSpPr>
        <p:spPr>
          <a:xfrm>
            <a:off x="300036" y="1665606"/>
            <a:ext cx="3433764" cy="4500244"/>
          </a:xfrm>
        </p:spPr>
        <p:txBody>
          <a:bodyPr>
            <a:normAutofit/>
          </a:bodyPr>
          <a:lstStyle>
            <a:lvl1pPr>
              <a:buClr>
                <a:schemeClr val="accent1"/>
              </a:buClr>
              <a:buSzPct val="80000"/>
              <a:defRPr sz="1800">
                <a:solidFill>
                  <a:schemeClr val="tx2"/>
                </a:solidFill>
              </a:defRPr>
            </a:lvl1pPr>
            <a:lvl2pPr>
              <a:buClr>
                <a:schemeClr val="accent1"/>
              </a:buClr>
              <a:buSzPct val="80000"/>
              <a:defRPr sz="1600">
                <a:solidFill>
                  <a:schemeClr val="tx2"/>
                </a:solidFill>
              </a:defRPr>
            </a:lvl2pPr>
            <a:lvl3pPr>
              <a:buClr>
                <a:schemeClr val="accent1"/>
              </a:buClr>
              <a:buSzPct val="80000"/>
              <a:defRPr sz="1400">
                <a:solidFill>
                  <a:schemeClr val="tx2"/>
                </a:solidFill>
              </a:defRPr>
            </a:lvl3pPr>
            <a:lvl4pPr>
              <a:buClr>
                <a:schemeClr val="accent1"/>
              </a:buClr>
              <a:buSzPct val="80000"/>
              <a:defRPr sz="1200">
                <a:solidFill>
                  <a:schemeClr val="tx2"/>
                </a:solidFill>
              </a:defRPr>
            </a:lvl4pPr>
            <a:lvl5pPr>
              <a:buClr>
                <a:schemeClr val="accent1"/>
              </a:buClr>
              <a:buSzPct val="80000"/>
              <a:defRPr sz="105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half" idx="2"/>
          </p:nvPr>
        </p:nvSpPr>
        <p:spPr>
          <a:xfrm>
            <a:off x="4378481" y="1661160"/>
            <a:ext cx="3434400" cy="4500244"/>
          </a:xfrm>
        </p:spPr>
        <p:txBody>
          <a:bodyPr>
            <a:normAutofit/>
          </a:bodyPr>
          <a:lstStyle>
            <a:lvl1pPr marL="228600" indent="-228600" algn="l" defTabSz="914400" rtl="0" eaLnBrk="1" latinLnBrk="0" hangingPunct="1">
              <a:lnSpc>
                <a:spcPct val="90000"/>
              </a:lnSpc>
              <a:buClr>
                <a:schemeClr val="accent1"/>
              </a:buClr>
              <a:buSzPct val="80000"/>
              <a:buFont typeface="Arial" panose="020B0604020202020204" pitchFamily="34" charset="0"/>
              <a:buChar char="•"/>
              <a:defRPr lang="en-US" sz="1800" kern="1200" dirty="0" smtClean="0">
                <a:solidFill>
                  <a:schemeClr val="tx2"/>
                </a:solidFill>
                <a:latin typeface="+mn-lt"/>
                <a:ea typeface="+mn-ea"/>
                <a:cs typeface="+mn-cs"/>
              </a:defRPr>
            </a:lvl1pPr>
            <a:lvl2pPr marL="685800" indent="-228600" algn="l" defTabSz="914400" rtl="0" eaLnBrk="1" latinLnBrk="0" hangingPunct="1">
              <a:lnSpc>
                <a:spcPct val="90000"/>
              </a:lnSpc>
              <a:buClr>
                <a:schemeClr val="accent1"/>
              </a:buClr>
              <a:buSzPct val="80000"/>
              <a:buFont typeface="Arial" panose="020B0604020202020204" pitchFamily="34" charset="0"/>
              <a:buChar char="•"/>
              <a:defRPr lang="en-US" sz="1600" kern="1200" dirty="0" smtClean="0">
                <a:solidFill>
                  <a:schemeClr val="tx2"/>
                </a:solidFill>
                <a:latin typeface="+mn-lt"/>
                <a:ea typeface="+mn-ea"/>
                <a:cs typeface="+mn-cs"/>
              </a:defRPr>
            </a:lvl2pPr>
            <a:lvl3pPr marL="1143000" indent="-228600" algn="l" defTabSz="914400" rtl="0" eaLnBrk="1" latinLnBrk="0" hangingPunct="1">
              <a:lnSpc>
                <a:spcPct val="90000"/>
              </a:lnSpc>
              <a:buClr>
                <a:schemeClr val="accent1"/>
              </a:buClr>
              <a:buSzPct val="80000"/>
              <a:buFont typeface="Arial" panose="020B0604020202020204" pitchFamily="34" charset="0"/>
              <a:buChar char="•"/>
              <a:defRPr lang="en-US" sz="1400" kern="1200" dirty="0" smtClean="0">
                <a:solidFill>
                  <a:schemeClr val="tx2"/>
                </a:solidFill>
                <a:latin typeface="+mn-lt"/>
                <a:ea typeface="+mn-ea"/>
                <a:cs typeface="+mn-cs"/>
              </a:defRPr>
            </a:lvl3pPr>
            <a:lvl4pPr marL="1600200" indent="-228600" algn="l" defTabSz="914400" rtl="0" eaLnBrk="1" latinLnBrk="0" hangingPunct="1">
              <a:lnSpc>
                <a:spcPct val="90000"/>
              </a:lnSpc>
              <a:buClr>
                <a:schemeClr val="accent1"/>
              </a:buClr>
              <a:buSzPct val="80000"/>
              <a:buFont typeface="Arial" panose="020B0604020202020204" pitchFamily="34" charset="0"/>
              <a:buChar char="•"/>
              <a:defRPr lang="en-US" sz="1200" kern="1200" dirty="0" smtClean="0">
                <a:solidFill>
                  <a:schemeClr val="tx2"/>
                </a:solidFill>
                <a:latin typeface="+mn-lt"/>
                <a:ea typeface="+mn-ea"/>
                <a:cs typeface="+mn-cs"/>
              </a:defRPr>
            </a:lvl4pPr>
            <a:lvl5pPr marL="2057400" indent="-228600" algn="l" defTabSz="914400" rtl="0" eaLnBrk="1" latinLnBrk="0" hangingPunct="1">
              <a:lnSpc>
                <a:spcPct val="90000"/>
              </a:lnSpc>
              <a:buClr>
                <a:schemeClr val="accent1"/>
              </a:buClr>
              <a:buSzPct val="80000"/>
              <a:buFont typeface="Arial" panose="020B0604020202020204" pitchFamily="34" charset="0"/>
              <a:buChar char="•"/>
              <a:defRPr lang="en-IN" sz="1050" kern="1200" dirty="0">
                <a:solidFill>
                  <a:schemeClr val="tx2"/>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04C99B-D511-4493-B79A-7A1595BC49AA}" type="slidenum">
              <a:rPr lang="en-US" smtClean="0"/>
              <a:t>‹#›</a:t>
            </a:fld>
            <a:endParaRPr lang="en-US"/>
          </a:p>
        </p:txBody>
      </p:sp>
      <p:sp>
        <p:nvSpPr>
          <p:cNvPr id="11" name="Text Placeholder 7">
            <a:extLst>
              <a:ext uri="{FF2B5EF4-FFF2-40B4-BE49-F238E27FC236}">
                <a16:creationId xmlns:a16="http://schemas.microsoft.com/office/drawing/2014/main" xmlns="" id="{2FC13E11-2C38-4874-8180-DAE072B363BD}"/>
              </a:ext>
            </a:extLst>
          </p:cNvPr>
          <p:cNvSpPr>
            <a:spLocks noGrp="1"/>
          </p:cNvSpPr>
          <p:nvPr>
            <p:ph type="body" sz="quarter" idx="15" hasCustomPrompt="1"/>
          </p:nvPr>
        </p:nvSpPr>
        <p:spPr>
          <a:xfrm>
            <a:off x="300036" y="985521"/>
            <a:ext cx="3432741" cy="608012"/>
          </a:xfrm>
          <a:solidFill>
            <a:schemeClr val="accent1"/>
          </a:solidFill>
        </p:spPr>
        <p:txBody>
          <a:bodyPr anchor="ctr">
            <a:noAutofit/>
          </a:bodyPr>
          <a:lstStyle>
            <a:lvl1pPr marL="0" indent="0">
              <a:buNone/>
              <a:defRPr sz="2000" b="1">
                <a:solidFill>
                  <a:schemeClr val="bg1"/>
                </a:solidFill>
                <a:latin typeface="+mj-lt"/>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xmlns="" id="{E24D01E9-0958-4C9A-B9F9-8B1B1C04BD6E}"/>
              </a:ext>
            </a:extLst>
          </p:cNvPr>
          <p:cNvSpPr>
            <a:spLocks noGrp="1"/>
          </p:cNvSpPr>
          <p:nvPr>
            <p:ph type="body" sz="quarter" idx="16" hasCustomPrompt="1"/>
          </p:nvPr>
        </p:nvSpPr>
        <p:spPr>
          <a:xfrm>
            <a:off x="4377969" y="981075"/>
            <a:ext cx="3434400" cy="608012"/>
          </a:xfrm>
          <a:solidFill>
            <a:schemeClr val="accent2"/>
          </a:solidFill>
        </p:spPr>
        <p:txBody>
          <a:bodyPr anchor="ctr">
            <a:noAutofit/>
          </a:bodyPr>
          <a:lstStyle>
            <a:lvl1pPr marL="0" indent="0">
              <a:buNone/>
              <a:defRPr sz="2000" b="1">
                <a:solidFill>
                  <a:schemeClr val="bg1"/>
                </a:solidFill>
                <a:latin typeface="+mj-lt"/>
              </a:defRPr>
            </a:lvl1pPr>
          </a:lstStyle>
          <a:p>
            <a:pPr lvl="0"/>
            <a:r>
              <a:rPr lang="en-US" dirty="0"/>
              <a:t>Click to edit Master text styles</a:t>
            </a:r>
          </a:p>
        </p:txBody>
      </p:sp>
      <p:sp>
        <p:nvSpPr>
          <p:cNvPr id="13" name="Date Placeholder 3">
            <a:extLst>
              <a:ext uri="{FF2B5EF4-FFF2-40B4-BE49-F238E27FC236}">
                <a16:creationId xmlns:a16="http://schemas.microsoft.com/office/drawing/2014/main" xmlns="" id="{99943934-5E76-4904-A0DF-BAE3AC4D64C3}"/>
              </a:ext>
            </a:extLst>
          </p:cNvPr>
          <p:cNvSpPr>
            <a:spLocks noGrp="1"/>
          </p:cNvSpPr>
          <p:nvPr>
            <p:ph type="dt" sz="half" idx="17"/>
          </p:nvPr>
        </p:nvSpPr>
        <p:spPr>
          <a:xfrm>
            <a:off x="830580" y="6519874"/>
            <a:ext cx="695326" cy="232668"/>
          </a:xfrm>
          <a:prstGeom prst="rect">
            <a:avLst/>
          </a:prstGeom>
        </p:spPr>
        <p:txBody>
          <a:bodyPr anchor="ctr"/>
          <a:lstStyle>
            <a:lvl1pPr>
              <a:defRPr sz="800">
                <a:solidFill>
                  <a:schemeClr val="tx1"/>
                </a:solidFill>
                <a:latin typeface="+mn-lt"/>
              </a:defRPr>
            </a:lvl1pPr>
          </a:lstStyle>
          <a:p>
            <a:fld id="{69CCC55F-D1CA-4154-81CE-F84E6D450BA0}" type="datetime1">
              <a:rPr lang="en-US" smtClean="0"/>
              <a:t>5/7/2019</a:t>
            </a:fld>
            <a:endParaRPr lang="en-US"/>
          </a:p>
        </p:txBody>
      </p:sp>
      <p:sp>
        <p:nvSpPr>
          <p:cNvPr id="10" name="Content Placeholder 3">
            <a:extLst>
              <a:ext uri="{FF2B5EF4-FFF2-40B4-BE49-F238E27FC236}">
                <a16:creationId xmlns:a16="http://schemas.microsoft.com/office/drawing/2014/main" xmlns="" id="{8DB42AE3-DDA5-40E7-B0B3-41424BC5655B}"/>
              </a:ext>
            </a:extLst>
          </p:cNvPr>
          <p:cNvSpPr>
            <a:spLocks noGrp="1"/>
          </p:cNvSpPr>
          <p:nvPr>
            <p:ph sz="half" idx="18"/>
          </p:nvPr>
        </p:nvSpPr>
        <p:spPr>
          <a:xfrm>
            <a:off x="8457562" y="1665606"/>
            <a:ext cx="3434400" cy="4500244"/>
          </a:xfrm>
        </p:spPr>
        <p:txBody>
          <a:bodyPr>
            <a:normAutofit/>
          </a:bodyPr>
          <a:lstStyle>
            <a:lvl1pPr marL="228600" indent="-228600" algn="l" defTabSz="914400" rtl="0" eaLnBrk="1" latinLnBrk="0" hangingPunct="1">
              <a:lnSpc>
                <a:spcPct val="90000"/>
              </a:lnSpc>
              <a:buClr>
                <a:schemeClr val="accent1"/>
              </a:buClr>
              <a:buSzPct val="80000"/>
              <a:buFont typeface="Arial" panose="020B0604020202020204" pitchFamily="34" charset="0"/>
              <a:buChar char="•"/>
              <a:defRPr lang="en-US" sz="1800" kern="1200" dirty="0" smtClean="0">
                <a:solidFill>
                  <a:schemeClr val="tx2"/>
                </a:solidFill>
                <a:latin typeface="+mn-lt"/>
                <a:ea typeface="+mn-ea"/>
                <a:cs typeface="+mn-cs"/>
              </a:defRPr>
            </a:lvl1pPr>
            <a:lvl2pPr marL="685800" indent="-228600" algn="l" defTabSz="914400" rtl="0" eaLnBrk="1" latinLnBrk="0" hangingPunct="1">
              <a:lnSpc>
                <a:spcPct val="90000"/>
              </a:lnSpc>
              <a:buClr>
                <a:schemeClr val="accent1"/>
              </a:buClr>
              <a:buSzPct val="80000"/>
              <a:buFont typeface="Arial" panose="020B0604020202020204" pitchFamily="34" charset="0"/>
              <a:buChar char="•"/>
              <a:defRPr lang="en-US" sz="1600" kern="1200" dirty="0" smtClean="0">
                <a:solidFill>
                  <a:schemeClr val="tx2"/>
                </a:solidFill>
                <a:latin typeface="+mn-lt"/>
                <a:ea typeface="+mn-ea"/>
                <a:cs typeface="+mn-cs"/>
              </a:defRPr>
            </a:lvl2pPr>
            <a:lvl3pPr marL="1143000" indent="-228600" algn="l" defTabSz="914400" rtl="0" eaLnBrk="1" latinLnBrk="0" hangingPunct="1">
              <a:lnSpc>
                <a:spcPct val="90000"/>
              </a:lnSpc>
              <a:buClr>
                <a:schemeClr val="accent1"/>
              </a:buClr>
              <a:buSzPct val="80000"/>
              <a:buFont typeface="Arial" panose="020B0604020202020204" pitchFamily="34" charset="0"/>
              <a:buChar char="•"/>
              <a:defRPr lang="en-US" sz="1400" kern="1200" dirty="0" smtClean="0">
                <a:solidFill>
                  <a:schemeClr val="tx2"/>
                </a:solidFill>
                <a:latin typeface="+mn-lt"/>
                <a:ea typeface="+mn-ea"/>
                <a:cs typeface="+mn-cs"/>
              </a:defRPr>
            </a:lvl3pPr>
            <a:lvl4pPr marL="1600200" indent="-228600" algn="l" defTabSz="914400" rtl="0" eaLnBrk="1" latinLnBrk="0" hangingPunct="1">
              <a:lnSpc>
                <a:spcPct val="90000"/>
              </a:lnSpc>
              <a:buClr>
                <a:schemeClr val="accent1"/>
              </a:buClr>
              <a:buSzPct val="80000"/>
              <a:buFont typeface="Arial" panose="020B0604020202020204" pitchFamily="34" charset="0"/>
              <a:buChar char="•"/>
              <a:defRPr lang="en-US" sz="1200" kern="1200" dirty="0" smtClean="0">
                <a:solidFill>
                  <a:schemeClr val="tx2"/>
                </a:solidFill>
                <a:latin typeface="+mn-lt"/>
                <a:ea typeface="+mn-ea"/>
                <a:cs typeface="+mn-cs"/>
              </a:defRPr>
            </a:lvl4pPr>
            <a:lvl5pPr marL="2057400" indent="-228600" algn="l" defTabSz="914400" rtl="0" eaLnBrk="1" latinLnBrk="0" hangingPunct="1">
              <a:lnSpc>
                <a:spcPct val="90000"/>
              </a:lnSpc>
              <a:buClr>
                <a:schemeClr val="accent1"/>
              </a:buClr>
              <a:buSzPct val="80000"/>
              <a:buFont typeface="Arial" panose="020B0604020202020204" pitchFamily="34" charset="0"/>
              <a:buChar char="•"/>
              <a:defRPr lang="en-IN" sz="1050" kern="1200" dirty="0">
                <a:solidFill>
                  <a:schemeClr val="tx2"/>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14" name="Text Placeholder 7">
            <a:extLst>
              <a:ext uri="{FF2B5EF4-FFF2-40B4-BE49-F238E27FC236}">
                <a16:creationId xmlns:a16="http://schemas.microsoft.com/office/drawing/2014/main" xmlns="" id="{4BFB2F78-A1B6-4B89-A95A-AEE7BC3C5AFF}"/>
              </a:ext>
            </a:extLst>
          </p:cNvPr>
          <p:cNvSpPr>
            <a:spLocks noGrp="1"/>
          </p:cNvSpPr>
          <p:nvPr>
            <p:ph type="body" sz="quarter" idx="19" hasCustomPrompt="1"/>
          </p:nvPr>
        </p:nvSpPr>
        <p:spPr>
          <a:xfrm>
            <a:off x="8457562" y="985521"/>
            <a:ext cx="3434400" cy="608012"/>
          </a:xfrm>
          <a:solidFill>
            <a:schemeClr val="accent3"/>
          </a:solidFill>
        </p:spPr>
        <p:txBody>
          <a:bodyPr anchor="ctr">
            <a:noAutofit/>
          </a:bodyPr>
          <a:lstStyle>
            <a:lvl1pPr marL="0" indent="0">
              <a:buNone/>
              <a:defRPr sz="2000" b="1">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2650572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8_Custom Layout with 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6A07BF-B68A-4B07-B45B-4A098A365A52}"/>
              </a:ext>
            </a:extLst>
          </p:cNvPr>
          <p:cNvSpPr>
            <a:spLocks noGrp="1"/>
          </p:cNvSpPr>
          <p:nvPr>
            <p:ph type="title"/>
          </p:nvPr>
        </p:nvSpPr>
        <p:spPr/>
        <p:txBody>
          <a:bodyPr/>
          <a:lstStyle>
            <a:lvl1pPr>
              <a:defRPr>
                <a:solidFill>
                  <a:schemeClr val="accent1"/>
                </a:solidFill>
              </a:defRPr>
            </a:lvl1pPr>
          </a:lstStyle>
          <a:p>
            <a:r>
              <a:rPr lang="en-US" smtClean="0"/>
              <a:t>Click to edit Master title style</a:t>
            </a:r>
            <a:endParaRPr lang="en-IN" dirty="0"/>
          </a:p>
        </p:txBody>
      </p:sp>
      <p:sp>
        <p:nvSpPr>
          <p:cNvPr id="3" name="Footer Placeholder 2">
            <a:extLst>
              <a:ext uri="{FF2B5EF4-FFF2-40B4-BE49-F238E27FC236}">
                <a16:creationId xmlns:a16="http://schemas.microsoft.com/office/drawing/2014/main" xmlns="" id="{BC149D15-B6E7-439D-B0CA-E1246FA37D69}"/>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xmlns="" id="{EEFEAD3B-B483-4E24-A093-B3AD0E15FBCC}"/>
              </a:ext>
            </a:extLst>
          </p:cNvPr>
          <p:cNvSpPr>
            <a:spLocks noGrp="1"/>
          </p:cNvSpPr>
          <p:nvPr>
            <p:ph type="sldNum" sz="quarter" idx="11"/>
          </p:nvPr>
        </p:nvSpPr>
        <p:spPr/>
        <p:txBody>
          <a:bodyPr/>
          <a:lstStyle/>
          <a:p>
            <a:fld id="{ED04C99B-D511-4493-B79A-7A1595BC49AA}" type="slidenum">
              <a:rPr lang="en-US" smtClean="0"/>
              <a:t>‹#›</a:t>
            </a:fld>
            <a:endParaRPr lang="en-US"/>
          </a:p>
        </p:txBody>
      </p:sp>
      <p:sp>
        <p:nvSpPr>
          <p:cNvPr id="7" name="Table Placeholder 6">
            <a:extLst>
              <a:ext uri="{FF2B5EF4-FFF2-40B4-BE49-F238E27FC236}">
                <a16:creationId xmlns:a16="http://schemas.microsoft.com/office/drawing/2014/main" xmlns="" id="{FC39771B-BB38-4F6C-8428-1DD19948486B}"/>
              </a:ext>
            </a:extLst>
          </p:cNvPr>
          <p:cNvSpPr>
            <a:spLocks noGrp="1"/>
          </p:cNvSpPr>
          <p:nvPr>
            <p:ph type="tbl" sz="quarter" idx="12"/>
          </p:nvPr>
        </p:nvSpPr>
        <p:spPr>
          <a:xfrm>
            <a:off x="309562" y="981075"/>
            <a:ext cx="11582401" cy="5184776"/>
          </a:xfrm>
        </p:spPr>
        <p:txBody>
          <a:bodyPr/>
          <a:lstStyle>
            <a:lvl1pPr marL="0" indent="0">
              <a:buNone/>
              <a:defRPr>
                <a:solidFill>
                  <a:schemeClr val="tx2"/>
                </a:solidFill>
                <a:latin typeface="+mj-lt"/>
              </a:defRPr>
            </a:lvl1pPr>
          </a:lstStyle>
          <a:p>
            <a:r>
              <a:rPr lang="en-US" smtClean="0"/>
              <a:t>Click icon to add table</a:t>
            </a:r>
            <a:endParaRPr lang="en-IN" dirty="0"/>
          </a:p>
        </p:txBody>
      </p:sp>
      <p:sp>
        <p:nvSpPr>
          <p:cNvPr id="9" name="Date Placeholder 3">
            <a:extLst>
              <a:ext uri="{FF2B5EF4-FFF2-40B4-BE49-F238E27FC236}">
                <a16:creationId xmlns:a16="http://schemas.microsoft.com/office/drawing/2014/main" xmlns="" id="{F8F23A69-515D-49B4-A674-D1E41294654D}"/>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8D495142-D7EA-4E73-B251-07CC11AE0734}" type="datetime1">
              <a:rPr lang="en-US" smtClean="0"/>
              <a:t>5/7/2019</a:t>
            </a:fld>
            <a:endParaRPr lang="en-US"/>
          </a:p>
        </p:txBody>
      </p:sp>
    </p:spTree>
    <p:extLst>
      <p:ext uri="{BB962C8B-B14F-4D97-AF65-F5344CB8AC3E}">
        <p14:creationId xmlns:p14="http://schemas.microsoft.com/office/powerpoint/2010/main" val="2329724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Questions_Slid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06263"/>
            <a:ext cx="12192000" cy="1954257"/>
          </a:xfrm>
          <a:prstGeom prst="rect">
            <a:avLst/>
          </a:prstGeom>
        </p:spPr>
      </p:pic>
      <p:sp>
        <p:nvSpPr>
          <p:cNvPr id="19" name="Footer Placeholder 4">
            <a:extLst>
              <a:ext uri="{FF2B5EF4-FFF2-40B4-BE49-F238E27FC236}">
                <a16:creationId xmlns:a16="http://schemas.microsoft.com/office/drawing/2014/main" xmlns="" id="{8BDCFF48-E6EF-4881-9840-77B745903418}"/>
              </a:ext>
            </a:extLst>
          </p:cNvPr>
          <p:cNvSpPr>
            <a:spLocks noGrp="1"/>
          </p:cNvSpPr>
          <p:nvPr>
            <p:ph type="ftr" sz="quarter" idx="3"/>
          </p:nvPr>
        </p:nvSpPr>
        <p:spPr>
          <a:xfrm>
            <a:off x="1704974" y="6521273"/>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20" name="Slide Number Placeholder 5">
            <a:extLst>
              <a:ext uri="{FF2B5EF4-FFF2-40B4-BE49-F238E27FC236}">
                <a16:creationId xmlns:a16="http://schemas.microsoft.com/office/drawing/2014/main" xmlns="" id="{BC81741F-BCFE-453A-86F9-75857E131085}"/>
              </a:ext>
            </a:extLst>
          </p:cNvPr>
          <p:cNvSpPr>
            <a:spLocks noGrp="1"/>
          </p:cNvSpPr>
          <p:nvPr>
            <p:ph type="sldNum" sz="quarter" idx="4"/>
          </p:nvPr>
        </p:nvSpPr>
        <p:spPr>
          <a:xfrm>
            <a:off x="309562" y="6521273"/>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sp>
        <p:nvSpPr>
          <p:cNvPr id="21" name="Date Placeholder 3">
            <a:extLst>
              <a:ext uri="{FF2B5EF4-FFF2-40B4-BE49-F238E27FC236}">
                <a16:creationId xmlns:a16="http://schemas.microsoft.com/office/drawing/2014/main" xmlns="" id="{88ADDE80-60DC-4CC5-A987-FAD6764930A5}"/>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37E2252D-9B2F-45F4-9A49-8585DBA766F5}" type="datetime1">
              <a:rPr lang="en-US" smtClean="0"/>
              <a:t>5/7/2019</a:t>
            </a:fld>
            <a:endParaRPr lang="en-US"/>
          </a:p>
        </p:txBody>
      </p:sp>
      <p:sp>
        <p:nvSpPr>
          <p:cNvPr id="15" name="Rectangle 14">
            <a:extLst>
              <a:ext uri="{FF2B5EF4-FFF2-40B4-BE49-F238E27FC236}">
                <a16:creationId xmlns:a16="http://schemas.microsoft.com/office/drawing/2014/main" xmlns="" id="{D682CB29-07E4-4753-886F-2C8B5ACEBAA9}"/>
              </a:ext>
            </a:extLst>
          </p:cNvPr>
          <p:cNvSpPr/>
          <p:nvPr/>
        </p:nvSpPr>
        <p:spPr>
          <a:xfrm>
            <a:off x="0" y="4194538"/>
            <a:ext cx="12192000" cy="56796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xmlns="" id="{BDD406DB-B8A7-49F5-B39F-60B578253AB5}"/>
              </a:ext>
            </a:extLst>
          </p:cNvPr>
          <p:cNvSpPr>
            <a:spLocks noGrp="1"/>
          </p:cNvSpPr>
          <p:nvPr>
            <p:ph type="ctrTitle" hasCustomPrompt="1"/>
          </p:nvPr>
        </p:nvSpPr>
        <p:spPr>
          <a:xfrm>
            <a:off x="309562" y="2722523"/>
            <a:ext cx="9972801" cy="940212"/>
          </a:xfrm>
        </p:spPr>
        <p:txBody>
          <a:bodyPr>
            <a:normAutofit/>
          </a:bodyPr>
          <a:lstStyle>
            <a:lvl1pPr>
              <a:defRPr sz="3600">
                <a:solidFill>
                  <a:schemeClr val="bg1"/>
                </a:solidFill>
              </a:defRPr>
            </a:lvl1pPr>
          </a:lstStyle>
          <a:p>
            <a:r>
              <a:rPr lang="en-US" dirty="0"/>
              <a:t>Questions</a:t>
            </a:r>
          </a:p>
        </p:txBody>
      </p:sp>
    </p:spTree>
    <p:extLst>
      <p:ext uri="{BB962C8B-B14F-4D97-AF65-F5344CB8AC3E}">
        <p14:creationId xmlns:p14="http://schemas.microsoft.com/office/powerpoint/2010/main" val="218674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_Slide_(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2F1F331-8F19-47D0-8FC5-51CCECDA386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hasCustomPrompt="1"/>
          </p:nvPr>
        </p:nvSpPr>
        <p:spPr>
          <a:xfrm>
            <a:off x="309563" y="3952876"/>
            <a:ext cx="9720262" cy="612776"/>
          </a:xfrm>
        </p:spPr>
        <p:txBody>
          <a:bodyPr anchor="ctr">
            <a:normAutofit/>
          </a:bodyPr>
          <a:lstStyle>
            <a:lvl1pPr algn="l">
              <a:defRPr sz="3600">
                <a:solidFill>
                  <a:schemeClr val="tx2"/>
                </a:solidFill>
              </a:defRPr>
            </a:lvl1pPr>
          </a:lstStyle>
          <a:p>
            <a:r>
              <a:rPr lang="en-US" dirty="0"/>
              <a:t>This is an alternate cover slide</a:t>
            </a:r>
          </a:p>
        </p:txBody>
      </p:sp>
      <p:sp>
        <p:nvSpPr>
          <p:cNvPr id="3" name="Subtitle 2"/>
          <p:cNvSpPr>
            <a:spLocks noGrp="1"/>
          </p:cNvSpPr>
          <p:nvPr>
            <p:ph type="subTitle" idx="1" hasCustomPrompt="1"/>
          </p:nvPr>
        </p:nvSpPr>
        <p:spPr>
          <a:xfrm>
            <a:off x="309562" y="4715820"/>
            <a:ext cx="9720262" cy="421331"/>
          </a:xfrm>
        </p:spPr>
        <p:txBody>
          <a:bodyPr anchor="ctr">
            <a:normAutofit/>
          </a:bodyPr>
          <a:lstStyle>
            <a:lvl1pPr marL="0" indent="0" algn="l">
              <a:buNone/>
              <a:defRPr sz="2000">
                <a:solidFill>
                  <a:srgbClr val="FF0000"/>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(20pt)</a:t>
            </a:r>
          </a:p>
        </p:txBody>
      </p:sp>
      <p:sp>
        <p:nvSpPr>
          <p:cNvPr id="8" name="Picture Placeholder 7">
            <a:extLst>
              <a:ext uri="{FF2B5EF4-FFF2-40B4-BE49-F238E27FC236}">
                <a16:creationId xmlns:a16="http://schemas.microsoft.com/office/drawing/2014/main" xmlns="" id="{6B21FEC9-755C-4681-9ED9-4B72BF0F1FE7}"/>
              </a:ext>
            </a:extLst>
          </p:cNvPr>
          <p:cNvSpPr>
            <a:spLocks noGrp="1"/>
          </p:cNvSpPr>
          <p:nvPr>
            <p:ph type="pic" sz="quarter" idx="10"/>
          </p:nvPr>
        </p:nvSpPr>
        <p:spPr>
          <a:xfrm>
            <a:off x="0" y="1"/>
            <a:ext cx="12192000" cy="3600450"/>
          </a:xfrm>
          <a:solidFill>
            <a:schemeClr val="bg1">
              <a:lumMod val="85000"/>
            </a:schemeClr>
          </a:solidFill>
        </p:spPr>
        <p:txBody>
          <a:bodyPr/>
          <a:lstStyle>
            <a:lvl1pPr marL="266700" indent="0">
              <a:buNone/>
              <a:defRPr>
                <a:latin typeface="+mj-lt"/>
              </a:defRPr>
            </a:lvl1pPr>
          </a:lstStyle>
          <a:p>
            <a:r>
              <a:rPr lang="en-US" smtClean="0"/>
              <a:t>Click icon to add picture</a:t>
            </a:r>
            <a:endParaRPr lang="en-IN" dirty="0"/>
          </a:p>
        </p:txBody>
      </p:sp>
      <p:grpSp>
        <p:nvGrpSpPr>
          <p:cNvPr id="29" name="Group 28">
            <a:extLst>
              <a:ext uri="{FF2B5EF4-FFF2-40B4-BE49-F238E27FC236}">
                <a16:creationId xmlns:a16="http://schemas.microsoft.com/office/drawing/2014/main" xmlns="" id="{F9EE36E0-6CA5-46F2-AC92-FF299ED7D3CA}"/>
              </a:ext>
            </a:extLst>
          </p:cNvPr>
          <p:cNvGrpSpPr/>
          <p:nvPr/>
        </p:nvGrpSpPr>
        <p:grpSpPr>
          <a:xfrm>
            <a:off x="0" y="3600451"/>
            <a:ext cx="12192000" cy="63499"/>
            <a:chOff x="-63959" y="799729"/>
            <a:chExt cx="9217096" cy="70204"/>
          </a:xfrm>
        </p:grpSpPr>
        <p:sp>
          <p:nvSpPr>
            <p:cNvPr id="30" name="Rectangle 29">
              <a:extLst>
                <a:ext uri="{FF2B5EF4-FFF2-40B4-BE49-F238E27FC236}">
                  <a16:creationId xmlns:a16="http://schemas.microsoft.com/office/drawing/2014/main" xmlns="" id="{AA88CD44-2068-41DF-ACEE-E6E27C790DCF}"/>
                </a:ext>
              </a:extLst>
            </p:cNvPr>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2" name="Rectangle 31">
              <a:extLst>
                <a:ext uri="{FF2B5EF4-FFF2-40B4-BE49-F238E27FC236}">
                  <a16:creationId xmlns:a16="http://schemas.microsoft.com/office/drawing/2014/main" xmlns="" id="{56C02673-2626-4F45-98C9-CC16FB229893}"/>
                </a:ext>
              </a:extLst>
            </p:cNvPr>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pic>
        <p:nvPicPr>
          <p:cNvPr id="34" name="Picture 33" descr="Birlasoft logo.png">
            <a:extLst>
              <a:ext uri="{FF2B5EF4-FFF2-40B4-BE49-F238E27FC236}">
                <a16:creationId xmlns:a16="http://schemas.microsoft.com/office/drawing/2014/main" xmlns="" id="{20AFCB15-FADF-44F5-97EA-232F05B2E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562" y="5943736"/>
            <a:ext cx="1872743" cy="471520"/>
          </a:xfrm>
          <a:prstGeom prst="rect">
            <a:avLst/>
          </a:prstGeom>
        </p:spPr>
      </p:pic>
    </p:spTree>
    <p:extLst>
      <p:ext uri="{BB962C8B-B14F-4D97-AF65-F5344CB8AC3E}">
        <p14:creationId xmlns:p14="http://schemas.microsoft.com/office/powerpoint/2010/main" val="418746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9_Thank you_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63B08463-09F8-4160-8796-44DF8B5668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 y="0"/>
            <a:ext cx="12190025" cy="6858000"/>
          </a:xfrm>
          <a:prstGeom prst="rect">
            <a:avLst/>
          </a:prstGeom>
        </p:spPr>
      </p:pic>
      <p:pic>
        <p:nvPicPr>
          <p:cNvPr id="12" name="Picture 11">
            <a:extLst>
              <a:ext uri="{FF2B5EF4-FFF2-40B4-BE49-F238E27FC236}">
                <a16:creationId xmlns:a16="http://schemas.microsoft.com/office/drawing/2014/main" xmlns="" id="{914DC497-38B3-44EF-B437-2ABD5F37CA01}"/>
              </a:ext>
            </a:extLst>
          </p:cNvPr>
          <p:cNvPicPr>
            <a:picLocks noChangeAspect="1"/>
          </p:cNvPicPr>
          <p:nvPr/>
        </p:nvPicPr>
        <p:blipFill rotWithShape="1">
          <a:blip r:embed="rId3">
            <a:extLst>
              <a:ext uri="{28A0092B-C50C-407E-A947-70E740481C1C}">
                <a14:useLocalDpi xmlns:a14="http://schemas.microsoft.com/office/drawing/2010/main" val="0"/>
              </a:ext>
            </a:extLst>
          </a:blip>
          <a:srcRect r="1601" b="1956"/>
          <a:stretch/>
        </p:blipFill>
        <p:spPr>
          <a:xfrm>
            <a:off x="6489700" y="1223481"/>
            <a:ext cx="5702300" cy="5634519"/>
          </a:xfrm>
          <a:prstGeom prst="rect">
            <a:avLst/>
          </a:prstGeom>
        </p:spPr>
      </p:pic>
      <p:pic>
        <p:nvPicPr>
          <p:cNvPr id="13" name="Picture 12">
            <a:extLst>
              <a:ext uri="{FF2B5EF4-FFF2-40B4-BE49-F238E27FC236}">
                <a16:creationId xmlns:a16="http://schemas.microsoft.com/office/drawing/2014/main" xmlns="" id="{D680AE56-421E-44A3-BCA5-17A7601A74A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17213" y="5220866"/>
            <a:ext cx="2750085" cy="1058227"/>
          </a:xfrm>
          <a:prstGeom prst="rect">
            <a:avLst/>
          </a:prstGeom>
        </p:spPr>
      </p:pic>
      <p:pic>
        <p:nvPicPr>
          <p:cNvPr id="20" name="Picture 19" descr="fb.png">
            <a:hlinkClick r:id="rId5"/>
            <a:extLst>
              <a:ext uri="{FF2B5EF4-FFF2-40B4-BE49-F238E27FC236}">
                <a16:creationId xmlns:a16="http://schemas.microsoft.com/office/drawing/2014/main" xmlns="" id="{41B8E6BD-6F61-4EBD-84E4-15E9B65C48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54"/>
          <a:stretch/>
        </p:blipFill>
        <p:spPr>
          <a:xfrm>
            <a:off x="401407" y="5883125"/>
            <a:ext cx="315877" cy="300631"/>
          </a:xfrm>
          <a:prstGeom prst="rect">
            <a:avLst/>
          </a:prstGeom>
        </p:spPr>
      </p:pic>
      <p:pic>
        <p:nvPicPr>
          <p:cNvPr id="21" name="Picture 20" descr="linkedin.png">
            <a:hlinkClick r:id="rId7"/>
            <a:extLst>
              <a:ext uri="{FF2B5EF4-FFF2-40B4-BE49-F238E27FC236}">
                <a16:creationId xmlns:a16="http://schemas.microsoft.com/office/drawing/2014/main" xmlns="" id="{A83CBA21-AEB5-40FF-A0F8-33AFF6522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b="-15720"/>
          <a:stretch/>
        </p:blipFill>
        <p:spPr>
          <a:xfrm>
            <a:off x="870141" y="5883125"/>
            <a:ext cx="313792" cy="333378"/>
          </a:xfrm>
          <a:prstGeom prst="rect">
            <a:avLst/>
          </a:prstGeom>
        </p:spPr>
      </p:pic>
      <p:pic>
        <p:nvPicPr>
          <p:cNvPr id="22" name="Picture 21" descr="twitter.png">
            <a:hlinkClick r:id="rId9"/>
            <a:extLst>
              <a:ext uri="{FF2B5EF4-FFF2-40B4-BE49-F238E27FC236}">
                <a16:creationId xmlns:a16="http://schemas.microsoft.com/office/drawing/2014/main" xmlns="" id="{62834F80-2409-4841-B32B-A2DA3DC90C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1" b="-21401"/>
          <a:stretch/>
        </p:blipFill>
        <p:spPr>
          <a:xfrm>
            <a:off x="1336790" y="5883124"/>
            <a:ext cx="318440" cy="349752"/>
          </a:xfrm>
          <a:prstGeom prst="rect">
            <a:avLst/>
          </a:prstGeom>
        </p:spPr>
      </p:pic>
      <p:pic>
        <p:nvPicPr>
          <p:cNvPr id="23" name="Picture 22" descr="you-tube.png">
            <a:hlinkClick r:id="rId11"/>
            <a:extLst>
              <a:ext uri="{FF2B5EF4-FFF2-40B4-BE49-F238E27FC236}">
                <a16:creationId xmlns:a16="http://schemas.microsoft.com/office/drawing/2014/main" xmlns="" id="{AE940473-7966-4726-9264-492FF3E8304A}"/>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803438" y="5883125"/>
            <a:ext cx="309597" cy="288094"/>
          </a:xfrm>
          <a:prstGeom prst="rect">
            <a:avLst/>
          </a:prstGeom>
        </p:spPr>
      </p:pic>
      <p:sp>
        <p:nvSpPr>
          <p:cNvPr id="24" name="TextBox 23">
            <a:extLst>
              <a:ext uri="{FF2B5EF4-FFF2-40B4-BE49-F238E27FC236}">
                <a16:creationId xmlns:a16="http://schemas.microsoft.com/office/drawing/2014/main" xmlns="" id="{92642A7D-786E-48BE-B66A-DC5F2F62DD1A}"/>
              </a:ext>
            </a:extLst>
          </p:cNvPr>
          <p:cNvSpPr txBox="1"/>
          <p:nvPr/>
        </p:nvSpPr>
        <p:spPr>
          <a:xfrm flipH="1">
            <a:off x="312506" y="990600"/>
            <a:ext cx="6012093" cy="923330"/>
          </a:xfrm>
          <a:prstGeom prst="rect">
            <a:avLst/>
          </a:prstGeom>
          <a:noFill/>
        </p:spPr>
        <p:txBody>
          <a:bodyPr wrap="square" rtlCol="0">
            <a:spAutoFit/>
          </a:bodyPr>
          <a:lstStyle/>
          <a:p>
            <a:r>
              <a:rPr lang="en-US" sz="5400" dirty="0">
                <a:solidFill>
                  <a:schemeClr val="tx2"/>
                </a:solidFill>
                <a:latin typeface="+mj-lt"/>
              </a:rPr>
              <a:t>Thank You</a:t>
            </a:r>
          </a:p>
        </p:txBody>
      </p:sp>
      <p:sp>
        <p:nvSpPr>
          <p:cNvPr id="17" name="TextBox 16">
            <a:hlinkClick r:id="rId13"/>
            <a:extLst>
              <a:ext uri="{FF2B5EF4-FFF2-40B4-BE49-F238E27FC236}">
                <a16:creationId xmlns:a16="http://schemas.microsoft.com/office/drawing/2014/main" xmlns="" id="{4ADCCC4C-6034-4706-B61A-6DD50B8D8838}"/>
              </a:ext>
            </a:extLst>
          </p:cNvPr>
          <p:cNvSpPr txBox="1"/>
          <p:nvPr/>
        </p:nvSpPr>
        <p:spPr>
          <a:xfrm>
            <a:off x="312506" y="5339686"/>
            <a:ext cx="2132244" cy="400110"/>
          </a:xfrm>
          <a:prstGeom prst="rect">
            <a:avLst/>
          </a:prstGeom>
          <a:noFill/>
        </p:spPr>
        <p:txBody>
          <a:bodyPr wrap="square" rtlCol="0">
            <a:spAutoFit/>
          </a:bodyPr>
          <a:lstStyle/>
          <a:p>
            <a:r>
              <a:rPr lang="en-US" sz="2000" b="1" i="0" dirty="0">
                <a:solidFill>
                  <a:schemeClr val="bg1"/>
                </a:solidFill>
                <a:latin typeface="+mn-lt"/>
              </a:rPr>
              <a:t>www.birlasoft.com</a:t>
            </a:r>
          </a:p>
        </p:txBody>
      </p:sp>
    </p:spTree>
    <p:extLst>
      <p:ext uri="{BB962C8B-B14F-4D97-AF65-F5344CB8AC3E}">
        <p14:creationId xmlns:p14="http://schemas.microsoft.com/office/powerpoint/2010/main" val="1103330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lide_Separator_A">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06263"/>
            <a:ext cx="12192000" cy="1954257"/>
          </a:xfrm>
          <a:prstGeom prst="rect">
            <a:avLst/>
          </a:prstGeom>
        </p:spPr>
      </p:pic>
      <p:sp>
        <p:nvSpPr>
          <p:cNvPr id="9" name="Rectangle 8">
            <a:extLst>
              <a:ext uri="{FF2B5EF4-FFF2-40B4-BE49-F238E27FC236}">
                <a16:creationId xmlns:a16="http://schemas.microsoft.com/office/drawing/2014/main" xmlns="" id="{ED630BB0-9AAD-451F-BEC3-64767BBE6E05}"/>
              </a:ext>
            </a:extLst>
          </p:cNvPr>
          <p:cNvSpPr/>
          <p:nvPr/>
        </p:nvSpPr>
        <p:spPr>
          <a:xfrm>
            <a:off x="0" y="4194538"/>
            <a:ext cx="12192000" cy="567962"/>
          </a:xfrm>
          <a:prstGeom prst="rect">
            <a:avLst/>
          </a:prstGeom>
          <a:solidFill>
            <a:srgbClr val="4C4C4E">
              <a:lumMod val="75000"/>
              <a:lumOff val="25000"/>
            </a:srgbClr>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500" b="0" i="0" u="none" strike="noStrike" kern="0" cap="none" spc="0" normalizeH="0" baseline="0">
              <a:ln>
                <a:noFill/>
              </a:ln>
              <a:solidFill>
                <a:prstClr val="white"/>
              </a:solidFill>
              <a:effectLst/>
              <a:uLnTx/>
              <a:uFillTx/>
              <a:latin typeface="Calibri Light"/>
            </a:endParaRPr>
          </a:p>
        </p:txBody>
      </p:sp>
      <p:sp>
        <p:nvSpPr>
          <p:cNvPr id="2" name="Title 1"/>
          <p:cNvSpPr>
            <a:spLocks noGrp="1"/>
          </p:cNvSpPr>
          <p:nvPr>
            <p:ph type="ctrTitle" hasCustomPrompt="1"/>
          </p:nvPr>
        </p:nvSpPr>
        <p:spPr>
          <a:xfrm>
            <a:off x="321469" y="2536909"/>
            <a:ext cx="9720262" cy="1311441"/>
          </a:xfrm>
        </p:spPr>
        <p:txBody>
          <a:bodyPr anchor="ctr">
            <a:normAutofit/>
          </a:bodyPr>
          <a:lstStyle>
            <a:lvl1pPr algn="l">
              <a:defRPr sz="3600" b="1">
                <a:solidFill>
                  <a:schemeClr val="bg1"/>
                </a:solidFill>
              </a:defRPr>
            </a:lvl1pPr>
          </a:lstStyle>
          <a:p>
            <a:r>
              <a:rPr lang="en-US" dirty="0"/>
              <a:t>This is an alternate separator slide</a:t>
            </a:r>
          </a:p>
        </p:txBody>
      </p:sp>
      <p:sp>
        <p:nvSpPr>
          <p:cNvPr id="19" name="Footer Placeholder 4">
            <a:extLst>
              <a:ext uri="{FF2B5EF4-FFF2-40B4-BE49-F238E27FC236}">
                <a16:creationId xmlns:a16="http://schemas.microsoft.com/office/drawing/2014/main" xmlns="" id="{8BDCFF48-E6EF-4881-9840-77B745903418}"/>
              </a:ext>
            </a:extLst>
          </p:cNvPr>
          <p:cNvSpPr>
            <a:spLocks noGrp="1"/>
          </p:cNvSpPr>
          <p:nvPr>
            <p:ph type="ftr" sz="quarter" idx="3"/>
          </p:nvPr>
        </p:nvSpPr>
        <p:spPr>
          <a:xfrm>
            <a:off x="1704974" y="6521273"/>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20" name="Slide Number Placeholder 5">
            <a:extLst>
              <a:ext uri="{FF2B5EF4-FFF2-40B4-BE49-F238E27FC236}">
                <a16:creationId xmlns:a16="http://schemas.microsoft.com/office/drawing/2014/main" xmlns="" id="{BC81741F-BCFE-453A-86F9-75857E131085}"/>
              </a:ext>
            </a:extLst>
          </p:cNvPr>
          <p:cNvSpPr>
            <a:spLocks noGrp="1"/>
          </p:cNvSpPr>
          <p:nvPr>
            <p:ph type="sldNum" sz="quarter" idx="4"/>
          </p:nvPr>
        </p:nvSpPr>
        <p:spPr>
          <a:xfrm>
            <a:off x="309562" y="6521273"/>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sp>
        <p:nvSpPr>
          <p:cNvPr id="21" name="Date Placeholder 3">
            <a:extLst>
              <a:ext uri="{FF2B5EF4-FFF2-40B4-BE49-F238E27FC236}">
                <a16:creationId xmlns:a16="http://schemas.microsoft.com/office/drawing/2014/main" xmlns="" id="{88ADDE80-60DC-4CC5-A987-FAD6764930A5}"/>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13E91686-D210-4FA0-A22E-5225336EBB55}" type="datetime1">
              <a:rPr lang="en-US" smtClean="0"/>
              <a:t>5/7/2019</a:t>
            </a:fld>
            <a:endParaRPr lang="en-US"/>
          </a:p>
        </p:txBody>
      </p:sp>
    </p:spTree>
    <p:extLst>
      <p:ext uri="{BB962C8B-B14F-4D97-AF65-F5344CB8AC3E}">
        <p14:creationId xmlns:p14="http://schemas.microsoft.com/office/powerpoint/2010/main" val="2885330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Title_Slide_(Cover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874070E9-7312-4D66-A98F-A0821F200EC2}"/>
              </a:ext>
            </a:extLst>
          </p:cNvPr>
          <p:cNvSpPr>
            <a:spLocks noGrp="1"/>
          </p:cNvSpPr>
          <p:nvPr>
            <p:ph type="ftr" sz="quarter" idx="3"/>
          </p:nvPr>
        </p:nvSpPr>
        <p:spPr>
          <a:xfrm>
            <a:off x="1704974" y="6522535"/>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3" name="Slide Number Placeholder 5">
            <a:extLst>
              <a:ext uri="{FF2B5EF4-FFF2-40B4-BE49-F238E27FC236}">
                <a16:creationId xmlns:a16="http://schemas.microsoft.com/office/drawing/2014/main" xmlns="" id="{69C172D5-3C38-40D2-B664-8038B4AD85C4}"/>
              </a:ext>
            </a:extLst>
          </p:cNvPr>
          <p:cNvSpPr>
            <a:spLocks noGrp="1"/>
          </p:cNvSpPr>
          <p:nvPr>
            <p:ph type="sldNum" sz="quarter" idx="4"/>
          </p:nvPr>
        </p:nvSpPr>
        <p:spPr>
          <a:xfrm>
            <a:off x="309562" y="6522535"/>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sp>
        <p:nvSpPr>
          <p:cNvPr id="4" name="Date Placeholder 3">
            <a:extLst>
              <a:ext uri="{FF2B5EF4-FFF2-40B4-BE49-F238E27FC236}">
                <a16:creationId xmlns:a16="http://schemas.microsoft.com/office/drawing/2014/main" xmlns="" id="{9E17A558-A310-445D-87DC-43F56232FDBB}"/>
              </a:ext>
            </a:extLst>
          </p:cNvPr>
          <p:cNvSpPr>
            <a:spLocks noGrp="1"/>
          </p:cNvSpPr>
          <p:nvPr>
            <p:ph type="dt" sz="half" idx="2"/>
          </p:nvPr>
        </p:nvSpPr>
        <p:spPr>
          <a:xfrm>
            <a:off x="830580" y="6521136"/>
            <a:ext cx="695326" cy="232668"/>
          </a:xfrm>
          <a:prstGeom prst="rect">
            <a:avLst/>
          </a:prstGeom>
        </p:spPr>
        <p:txBody>
          <a:bodyPr anchor="ctr"/>
          <a:lstStyle>
            <a:lvl1pPr>
              <a:defRPr sz="800">
                <a:solidFill>
                  <a:schemeClr val="tx1"/>
                </a:solidFill>
                <a:latin typeface="+mn-lt"/>
              </a:defRPr>
            </a:lvl1pPr>
          </a:lstStyle>
          <a:p>
            <a:fld id="{85BAF8FE-F608-4A82-993D-FAE609011AEA}" type="datetime1">
              <a:rPr lang="en-US" smtClean="0"/>
              <a:t>5/7/2019</a:t>
            </a:fld>
            <a:endParaRPr lang="en-US"/>
          </a:p>
        </p:txBody>
      </p:sp>
    </p:spTree>
    <p:extLst>
      <p:ext uri="{BB962C8B-B14F-4D97-AF65-F5344CB8AC3E}">
        <p14:creationId xmlns:p14="http://schemas.microsoft.com/office/powerpoint/2010/main" val="2654389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14E558-03D6-4CD4-AD1E-82D97640E394}"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C99B-D511-4493-B79A-7A1595BC49AA}" type="slidenum">
              <a:rPr lang="en-US" smtClean="0"/>
              <a:t>‹#›</a:t>
            </a:fld>
            <a:endParaRPr lang="en-US"/>
          </a:p>
        </p:txBody>
      </p:sp>
    </p:spTree>
    <p:extLst>
      <p:ext uri="{BB962C8B-B14F-4D97-AF65-F5344CB8AC3E}">
        <p14:creationId xmlns:p14="http://schemas.microsoft.com/office/powerpoint/2010/main" val="69688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_Slide_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2F1F331-8F19-47D0-8FC5-51CCECDA386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478D4418-2266-46BB-B2CD-C345525976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 y="0"/>
            <a:ext cx="12190025" cy="6858000"/>
          </a:xfrm>
          <a:prstGeom prst="rect">
            <a:avLst/>
          </a:prstGeom>
        </p:spPr>
      </p:pic>
      <p:pic>
        <p:nvPicPr>
          <p:cNvPr id="14" name="Picture 13">
            <a:extLst>
              <a:ext uri="{FF2B5EF4-FFF2-40B4-BE49-F238E27FC236}">
                <a16:creationId xmlns:a16="http://schemas.microsoft.com/office/drawing/2014/main" xmlns="" id="{CC9549FE-9ADA-44CE-9B23-05A94822DA49}"/>
              </a:ext>
            </a:extLst>
          </p:cNvPr>
          <p:cNvPicPr>
            <a:picLocks noChangeAspect="1"/>
          </p:cNvPicPr>
          <p:nvPr/>
        </p:nvPicPr>
        <p:blipFill rotWithShape="1">
          <a:blip r:embed="rId3">
            <a:extLst>
              <a:ext uri="{28A0092B-C50C-407E-A947-70E740481C1C}">
                <a14:useLocalDpi xmlns:a14="http://schemas.microsoft.com/office/drawing/2010/main" val="0"/>
              </a:ext>
            </a:extLst>
          </a:blip>
          <a:srcRect r="1601" b="1956"/>
          <a:stretch/>
        </p:blipFill>
        <p:spPr>
          <a:xfrm>
            <a:off x="6489700" y="1223481"/>
            <a:ext cx="5702300" cy="5634519"/>
          </a:xfrm>
          <a:prstGeom prst="rect">
            <a:avLst/>
          </a:prstGeom>
        </p:spPr>
      </p:pic>
      <p:pic>
        <p:nvPicPr>
          <p:cNvPr id="17" name="Picture 16">
            <a:extLst>
              <a:ext uri="{FF2B5EF4-FFF2-40B4-BE49-F238E27FC236}">
                <a16:creationId xmlns:a16="http://schemas.microsoft.com/office/drawing/2014/main" xmlns="" id="{99729690-5BBE-41FA-AF65-4495E2C5D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6194" y="4900863"/>
            <a:ext cx="3433011" cy="1716506"/>
          </a:xfrm>
          <a:prstGeom prst="rect">
            <a:avLst/>
          </a:prstGeom>
        </p:spPr>
      </p:pic>
      <p:sp>
        <p:nvSpPr>
          <p:cNvPr id="12" name="TextBox 11">
            <a:extLst>
              <a:ext uri="{FF2B5EF4-FFF2-40B4-BE49-F238E27FC236}">
                <a16:creationId xmlns:a16="http://schemas.microsoft.com/office/drawing/2014/main" xmlns="" id="{5E31DD42-6FAB-4788-9B9E-512468415542}"/>
              </a:ext>
            </a:extLst>
          </p:cNvPr>
          <p:cNvSpPr txBox="1"/>
          <p:nvPr/>
        </p:nvSpPr>
        <p:spPr>
          <a:xfrm>
            <a:off x="855663" y="984461"/>
            <a:ext cx="6502400" cy="646331"/>
          </a:xfrm>
          <a:prstGeom prst="rect">
            <a:avLst/>
          </a:prstGeom>
          <a:noFill/>
        </p:spPr>
        <p:txBody>
          <a:bodyPr wrap="square" rtlCol="0">
            <a:spAutoFit/>
          </a:bodyPr>
          <a:lstStyle/>
          <a:p>
            <a:r>
              <a:rPr lang="en-US" sz="3600" b="0" i="0" dirty="0">
                <a:solidFill>
                  <a:schemeClr val="bg1"/>
                </a:solidFill>
                <a:latin typeface="+mn-lt"/>
              </a:rPr>
              <a:t>Engaged. Dependable. Challenger.</a:t>
            </a:r>
            <a:endParaRPr lang="en-US" sz="3600" b="0" i="0" baseline="30000" dirty="0">
              <a:solidFill>
                <a:schemeClr val="bg1"/>
              </a:solidFill>
              <a:latin typeface="+mn-lt"/>
            </a:endParaRPr>
          </a:p>
        </p:txBody>
      </p:sp>
      <p:sp>
        <p:nvSpPr>
          <p:cNvPr id="13" name="TextBox 12">
            <a:extLst>
              <a:ext uri="{FF2B5EF4-FFF2-40B4-BE49-F238E27FC236}">
                <a16:creationId xmlns:a16="http://schemas.microsoft.com/office/drawing/2014/main" xmlns="" id="{E3CAC62A-7F00-4477-83A1-7240EA2B9DEF}"/>
              </a:ext>
            </a:extLst>
          </p:cNvPr>
          <p:cNvSpPr txBox="1"/>
          <p:nvPr/>
        </p:nvSpPr>
        <p:spPr>
          <a:xfrm>
            <a:off x="855663" y="5417919"/>
            <a:ext cx="5240337" cy="646331"/>
          </a:xfrm>
          <a:prstGeom prst="rect">
            <a:avLst/>
          </a:prstGeom>
          <a:noFill/>
        </p:spPr>
        <p:txBody>
          <a:bodyPr wrap="square" rtlCol="0">
            <a:spAutoFit/>
          </a:bodyPr>
          <a:lstStyle/>
          <a:p>
            <a:r>
              <a:rPr lang="en-US" sz="3600" b="1" i="1" kern="1200" dirty="0">
                <a:solidFill>
                  <a:schemeClr val="bg1"/>
                </a:solidFill>
                <a:latin typeface="+mn-lt"/>
                <a:ea typeface="+mn-ea"/>
                <a:cs typeface="+mn-cs"/>
              </a:rPr>
              <a:t>That’s who we are…</a:t>
            </a:r>
          </a:p>
        </p:txBody>
      </p:sp>
    </p:spTree>
    <p:extLst>
      <p:ext uri="{BB962C8B-B14F-4D97-AF65-F5344CB8AC3E}">
        <p14:creationId xmlns:p14="http://schemas.microsoft.com/office/powerpoint/2010/main" val="181957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Slide_Separator">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06263"/>
            <a:ext cx="12192000" cy="1954257"/>
          </a:xfrm>
          <a:prstGeom prst="rect">
            <a:avLst/>
          </a:prstGeom>
        </p:spPr>
      </p:pic>
      <p:sp>
        <p:nvSpPr>
          <p:cNvPr id="9" name="Rectangle 8">
            <a:extLst>
              <a:ext uri="{FF2B5EF4-FFF2-40B4-BE49-F238E27FC236}">
                <a16:creationId xmlns:a16="http://schemas.microsoft.com/office/drawing/2014/main" xmlns="" id="{ED630BB0-9AAD-451F-BEC3-64767BBE6E05}"/>
              </a:ext>
            </a:extLst>
          </p:cNvPr>
          <p:cNvSpPr/>
          <p:nvPr/>
        </p:nvSpPr>
        <p:spPr>
          <a:xfrm>
            <a:off x="0" y="4194538"/>
            <a:ext cx="12192000" cy="567962"/>
          </a:xfrm>
          <a:prstGeom prst="rect">
            <a:avLst/>
          </a:prstGeom>
          <a:solidFill>
            <a:srgbClr val="4C4C4E">
              <a:lumMod val="75000"/>
              <a:lumOff val="25000"/>
            </a:srgbClr>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500" b="0" i="0" u="none" strike="noStrike" kern="0" cap="none" spc="0" normalizeH="0" baseline="0">
              <a:ln>
                <a:noFill/>
              </a:ln>
              <a:solidFill>
                <a:prstClr val="white"/>
              </a:solidFill>
              <a:effectLst/>
              <a:uLnTx/>
              <a:uFillTx/>
              <a:latin typeface="Calibri Light"/>
            </a:endParaRPr>
          </a:p>
        </p:txBody>
      </p:sp>
      <p:sp>
        <p:nvSpPr>
          <p:cNvPr id="2" name="Title 1"/>
          <p:cNvSpPr>
            <a:spLocks noGrp="1"/>
          </p:cNvSpPr>
          <p:nvPr>
            <p:ph type="ctrTitle" hasCustomPrompt="1"/>
          </p:nvPr>
        </p:nvSpPr>
        <p:spPr>
          <a:xfrm>
            <a:off x="321469" y="2536909"/>
            <a:ext cx="9720262" cy="1311441"/>
          </a:xfrm>
        </p:spPr>
        <p:txBody>
          <a:bodyPr anchor="ctr">
            <a:normAutofit/>
          </a:bodyPr>
          <a:lstStyle>
            <a:lvl1pPr algn="l">
              <a:defRPr sz="3600" b="1">
                <a:solidFill>
                  <a:schemeClr val="bg1"/>
                </a:solidFill>
              </a:defRPr>
            </a:lvl1pPr>
          </a:lstStyle>
          <a:p>
            <a:r>
              <a:rPr lang="en-US" dirty="0"/>
              <a:t>This is an alternate separator slide</a:t>
            </a:r>
          </a:p>
        </p:txBody>
      </p:sp>
      <p:sp>
        <p:nvSpPr>
          <p:cNvPr id="19" name="Footer Placeholder 4">
            <a:extLst>
              <a:ext uri="{FF2B5EF4-FFF2-40B4-BE49-F238E27FC236}">
                <a16:creationId xmlns:a16="http://schemas.microsoft.com/office/drawing/2014/main" xmlns="" id="{8BDCFF48-E6EF-4881-9840-77B745903418}"/>
              </a:ext>
            </a:extLst>
          </p:cNvPr>
          <p:cNvSpPr>
            <a:spLocks noGrp="1"/>
          </p:cNvSpPr>
          <p:nvPr>
            <p:ph type="ftr" sz="quarter" idx="3"/>
          </p:nvPr>
        </p:nvSpPr>
        <p:spPr>
          <a:xfrm>
            <a:off x="1704974" y="6521273"/>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20" name="Slide Number Placeholder 5">
            <a:extLst>
              <a:ext uri="{FF2B5EF4-FFF2-40B4-BE49-F238E27FC236}">
                <a16:creationId xmlns:a16="http://schemas.microsoft.com/office/drawing/2014/main" xmlns="" id="{BC81741F-BCFE-453A-86F9-75857E131085}"/>
              </a:ext>
            </a:extLst>
          </p:cNvPr>
          <p:cNvSpPr>
            <a:spLocks noGrp="1"/>
          </p:cNvSpPr>
          <p:nvPr>
            <p:ph type="sldNum" sz="quarter" idx="4"/>
          </p:nvPr>
        </p:nvSpPr>
        <p:spPr>
          <a:xfrm>
            <a:off x="309562" y="6521273"/>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sp>
        <p:nvSpPr>
          <p:cNvPr id="21" name="Date Placeholder 3">
            <a:extLst>
              <a:ext uri="{FF2B5EF4-FFF2-40B4-BE49-F238E27FC236}">
                <a16:creationId xmlns:a16="http://schemas.microsoft.com/office/drawing/2014/main" xmlns="" id="{88ADDE80-60DC-4CC5-A987-FAD6764930A5}"/>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F1096DAE-C94B-459F-979F-9CF7638F4BAA}" type="datetime1">
              <a:rPr lang="en-US" smtClean="0"/>
              <a:t>5/7/2019</a:t>
            </a:fld>
            <a:endParaRPr lang="en-US"/>
          </a:p>
        </p:txBody>
      </p:sp>
    </p:spTree>
    <p:extLst>
      <p:ext uri="{BB962C8B-B14F-4D97-AF65-F5344CB8AC3E}">
        <p14:creationId xmlns:p14="http://schemas.microsoft.com/office/powerpoint/2010/main" val="64699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Slide_Separator_B">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9FA669E-AF75-41BC-AAF3-53E219B5971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Birlasoft logo with tagline_It's Done.png">
            <a:extLst>
              <a:ext uri="{FF2B5EF4-FFF2-40B4-BE49-F238E27FC236}">
                <a16:creationId xmlns:a16="http://schemas.microsoft.com/office/drawing/2014/main" xmlns="" id="{3FEE971B-34DE-4AC7-A51F-9E52D61A0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3632"/>
          <a:stretch/>
        </p:blipFill>
        <p:spPr>
          <a:xfrm>
            <a:off x="321469" y="5974950"/>
            <a:ext cx="1811337" cy="432600"/>
          </a:xfrm>
          <a:prstGeom prst="rect">
            <a:avLst/>
          </a:prstGeom>
        </p:spPr>
      </p:pic>
      <p:grpSp>
        <p:nvGrpSpPr>
          <p:cNvPr id="14" name="Group 13">
            <a:extLst>
              <a:ext uri="{FF2B5EF4-FFF2-40B4-BE49-F238E27FC236}">
                <a16:creationId xmlns:a16="http://schemas.microsoft.com/office/drawing/2014/main" xmlns="" id="{38872CDC-A131-4891-AA46-0012039B2A1C}"/>
              </a:ext>
            </a:extLst>
          </p:cNvPr>
          <p:cNvGrpSpPr/>
          <p:nvPr/>
        </p:nvGrpSpPr>
        <p:grpSpPr>
          <a:xfrm>
            <a:off x="0" y="6794501"/>
            <a:ext cx="12192000" cy="63499"/>
            <a:chOff x="-63959" y="799729"/>
            <a:chExt cx="9217096" cy="70204"/>
          </a:xfrm>
        </p:grpSpPr>
        <p:sp>
          <p:nvSpPr>
            <p:cNvPr id="15" name="Rectangle 14">
              <a:extLst>
                <a:ext uri="{FF2B5EF4-FFF2-40B4-BE49-F238E27FC236}">
                  <a16:creationId xmlns:a16="http://schemas.microsoft.com/office/drawing/2014/main" xmlns="" id="{88A2B053-5D4C-4522-86B1-A18DBDFC7F1C}"/>
                </a:ext>
              </a:extLst>
            </p:cNvPr>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xmlns="" id="{CD7241BC-E806-4BAC-BF98-FA35B07C867F}"/>
                </a:ext>
              </a:extLst>
            </p:cNvPr>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8" name="Rectangle 17">
            <a:extLst>
              <a:ext uri="{FF2B5EF4-FFF2-40B4-BE49-F238E27FC236}">
                <a16:creationId xmlns:a16="http://schemas.microsoft.com/office/drawing/2014/main" xmlns="" id="{4512C8B5-D2AE-4C47-B62E-4A25871FE8A9}"/>
              </a:ext>
            </a:extLst>
          </p:cNvPr>
          <p:cNvSpPr/>
          <p:nvPr/>
        </p:nvSpPr>
        <p:spPr>
          <a:xfrm>
            <a:off x="-1" y="0"/>
            <a:ext cx="12192000" cy="5160012"/>
          </a:xfrm>
          <a:prstGeom prst="rect">
            <a:avLst/>
          </a:prstGeom>
          <a:solidFill>
            <a:srgbClr val="4C4C4E"/>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9" name="Title 1">
            <a:extLst>
              <a:ext uri="{FF2B5EF4-FFF2-40B4-BE49-F238E27FC236}">
                <a16:creationId xmlns:a16="http://schemas.microsoft.com/office/drawing/2014/main" xmlns="" id="{A274B1EB-A3B0-43C6-940E-1486F78100F2}"/>
              </a:ext>
            </a:extLst>
          </p:cNvPr>
          <p:cNvSpPr>
            <a:spLocks noGrp="1"/>
          </p:cNvSpPr>
          <p:nvPr>
            <p:ph type="ctrTitle" hasCustomPrompt="1"/>
          </p:nvPr>
        </p:nvSpPr>
        <p:spPr>
          <a:xfrm>
            <a:off x="321469" y="1924286"/>
            <a:ext cx="9720262" cy="1311441"/>
          </a:xfrm>
        </p:spPr>
        <p:txBody>
          <a:bodyPr anchor="ctr">
            <a:normAutofit/>
          </a:bodyPr>
          <a:lstStyle>
            <a:lvl1pPr algn="l">
              <a:defRPr sz="3600" b="1">
                <a:solidFill>
                  <a:schemeClr val="bg1"/>
                </a:solidFill>
              </a:defRPr>
            </a:lvl1pPr>
          </a:lstStyle>
          <a:p>
            <a:r>
              <a:rPr lang="en-US" dirty="0"/>
              <a:t>This is an alternate separator slide</a:t>
            </a:r>
          </a:p>
        </p:txBody>
      </p:sp>
    </p:spTree>
    <p:extLst>
      <p:ext uri="{BB962C8B-B14F-4D97-AF65-F5344CB8AC3E}">
        <p14:creationId xmlns:p14="http://schemas.microsoft.com/office/powerpoint/2010/main" val="371430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Slide_Separator_C">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9FA669E-AF75-41BC-AAF3-53E219B5971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Birlasoft logo with tagline_It's Done.png">
            <a:extLst>
              <a:ext uri="{FF2B5EF4-FFF2-40B4-BE49-F238E27FC236}">
                <a16:creationId xmlns:a16="http://schemas.microsoft.com/office/drawing/2014/main" xmlns="" id="{3FEE971B-34DE-4AC7-A51F-9E52D61A0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3632"/>
          <a:stretch/>
        </p:blipFill>
        <p:spPr>
          <a:xfrm>
            <a:off x="321469" y="5974950"/>
            <a:ext cx="1811337" cy="432600"/>
          </a:xfrm>
          <a:prstGeom prst="rect">
            <a:avLst/>
          </a:prstGeom>
        </p:spPr>
      </p:pic>
      <p:grpSp>
        <p:nvGrpSpPr>
          <p:cNvPr id="14" name="Group 13">
            <a:extLst>
              <a:ext uri="{FF2B5EF4-FFF2-40B4-BE49-F238E27FC236}">
                <a16:creationId xmlns:a16="http://schemas.microsoft.com/office/drawing/2014/main" xmlns="" id="{38872CDC-A131-4891-AA46-0012039B2A1C}"/>
              </a:ext>
            </a:extLst>
          </p:cNvPr>
          <p:cNvGrpSpPr/>
          <p:nvPr/>
        </p:nvGrpSpPr>
        <p:grpSpPr>
          <a:xfrm>
            <a:off x="0" y="6794501"/>
            <a:ext cx="12192000" cy="63499"/>
            <a:chOff x="-63959" y="799729"/>
            <a:chExt cx="9217096" cy="70204"/>
          </a:xfrm>
        </p:grpSpPr>
        <p:sp>
          <p:nvSpPr>
            <p:cNvPr id="15" name="Rectangle 14">
              <a:extLst>
                <a:ext uri="{FF2B5EF4-FFF2-40B4-BE49-F238E27FC236}">
                  <a16:creationId xmlns:a16="http://schemas.microsoft.com/office/drawing/2014/main" xmlns="" id="{88A2B053-5D4C-4522-86B1-A18DBDFC7F1C}"/>
                </a:ext>
              </a:extLst>
            </p:cNvPr>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xmlns="" id="{CD7241BC-E806-4BAC-BF98-FA35B07C867F}"/>
                </a:ext>
              </a:extLst>
            </p:cNvPr>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8" name="Rectangle 17">
            <a:extLst>
              <a:ext uri="{FF2B5EF4-FFF2-40B4-BE49-F238E27FC236}">
                <a16:creationId xmlns:a16="http://schemas.microsoft.com/office/drawing/2014/main" xmlns="" id="{4512C8B5-D2AE-4C47-B62E-4A25871FE8A9}"/>
              </a:ext>
            </a:extLst>
          </p:cNvPr>
          <p:cNvSpPr/>
          <p:nvPr/>
        </p:nvSpPr>
        <p:spPr>
          <a:xfrm>
            <a:off x="-1" y="0"/>
            <a:ext cx="12192000" cy="5160012"/>
          </a:xfrm>
          <a:prstGeom prst="rect">
            <a:avLst/>
          </a:prstGeom>
          <a:solidFill>
            <a:schemeClr val="accent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9" name="Title 1">
            <a:extLst>
              <a:ext uri="{FF2B5EF4-FFF2-40B4-BE49-F238E27FC236}">
                <a16:creationId xmlns:a16="http://schemas.microsoft.com/office/drawing/2014/main" xmlns="" id="{A274B1EB-A3B0-43C6-940E-1486F78100F2}"/>
              </a:ext>
            </a:extLst>
          </p:cNvPr>
          <p:cNvSpPr>
            <a:spLocks noGrp="1"/>
          </p:cNvSpPr>
          <p:nvPr>
            <p:ph type="ctrTitle" hasCustomPrompt="1"/>
          </p:nvPr>
        </p:nvSpPr>
        <p:spPr>
          <a:xfrm>
            <a:off x="321469" y="1924286"/>
            <a:ext cx="9720262" cy="1311441"/>
          </a:xfrm>
        </p:spPr>
        <p:txBody>
          <a:bodyPr anchor="ctr">
            <a:normAutofit/>
          </a:bodyPr>
          <a:lstStyle>
            <a:lvl1pPr algn="l">
              <a:defRPr sz="3600" b="1">
                <a:solidFill>
                  <a:schemeClr val="bg1"/>
                </a:solidFill>
              </a:defRPr>
            </a:lvl1pPr>
          </a:lstStyle>
          <a:p>
            <a:r>
              <a:rPr lang="en-US" dirty="0"/>
              <a:t>This is an alternate separator slide</a:t>
            </a:r>
          </a:p>
        </p:txBody>
      </p:sp>
    </p:spTree>
    <p:extLst>
      <p:ext uri="{BB962C8B-B14F-4D97-AF65-F5344CB8AC3E}">
        <p14:creationId xmlns:p14="http://schemas.microsoft.com/office/powerpoint/2010/main" val="195806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Slide_Separator_D">
    <p:spTree>
      <p:nvGrpSpPr>
        <p:cNvPr id="1" name=""/>
        <p:cNvGrpSpPr/>
        <p:nvPr/>
      </p:nvGrpSpPr>
      <p:grpSpPr>
        <a:xfrm>
          <a:off x="0" y="0"/>
          <a:ext cx="0" cy="0"/>
          <a:chOff x="0" y="0"/>
          <a:chExt cx="0" cy="0"/>
        </a:xfrm>
      </p:grpSpPr>
      <p:sp>
        <p:nvSpPr>
          <p:cNvPr id="19" name="Footer Placeholder 4">
            <a:extLst>
              <a:ext uri="{FF2B5EF4-FFF2-40B4-BE49-F238E27FC236}">
                <a16:creationId xmlns:a16="http://schemas.microsoft.com/office/drawing/2014/main" xmlns="" id="{8BDCFF48-E6EF-4881-9840-77B745903418}"/>
              </a:ext>
            </a:extLst>
          </p:cNvPr>
          <p:cNvSpPr>
            <a:spLocks noGrp="1"/>
          </p:cNvSpPr>
          <p:nvPr>
            <p:ph type="ftr" sz="quarter" idx="3"/>
          </p:nvPr>
        </p:nvSpPr>
        <p:spPr>
          <a:xfrm>
            <a:off x="1704974" y="6521273"/>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20" name="Slide Number Placeholder 5">
            <a:extLst>
              <a:ext uri="{FF2B5EF4-FFF2-40B4-BE49-F238E27FC236}">
                <a16:creationId xmlns:a16="http://schemas.microsoft.com/office/drawing/2014/main" xmlns="" id="{BC81741F-BCFE-453A-86F9-75857E131085}"/>
              </a:ext>
            </a:extLst>
          </p:cNvPr>
          <p:cNvSpPr>
            <a:spLocks noGrp="1"/>
          </p:cNvSpPr>
          <p:nvPr>
            <p:ph type="sldNum" sz="quarter" idx="4"/>
          </p:nvPr>
        </p:nvSpPr>
        <p:spPr>
          <a:xfrm>
            <a:off x="309562" y="6521273"/>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sp>
        <p:nvSpPr>
          <p:cNvPr id="21" name="Date Placeholder 3">
            <a:extLst>
              <a:ext uri="{FF2B5EF4-FFF2-40B4-BE49-F238E27FC236}">
                <a16:creationId xmlns:a16="http://schemas.microsoft.com/office/drawing/2014/main" xmlns="" id="{88ADDE80-60DC-4CC5-A987-FAD6764930A5}"/>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9A088BF5-AEA3-4DF2-B049-D54A7E22F96A}" type="datetime1">
              <a:rPr lang="en-US" smtClean="0"/>
              <a:t>5/7/2019</a:t>
            </a:fld>
            <a:endParaRPr lang="en-US"/>
          </a:p>
        </p:txBody>
      </p:sp>
      <p:sp>
        <p:nvSpPr>
          <p:cNvPr id="14" name="Rectangle 13">
            <a:extLst>
              <a:ext uri="{FF2B5EF4-FFF2-40B4-BE49-F238E27FC236}">
                <a16:creationId xmlns:a16="http://schemas.microsoft.com/office/drawing/2014/main" xmlns="" id="{F2C81EE1-D698-4B0E-BC63-7EF243BA4F69}"/>
              </a:ext>
            </a:extLst>
          </p:cNvPr>
          <p:cNvSpPr/>
          <p:nvPr/>
        </p:nvSpPr>
        <p:spPr>
          <a:xfrm>
            <a:off x="0" y="1760220"/>
            <a:ext cx="12192000" cy="2350631"/>
          </a:xfrm>
          <a:prstGeom prst="rect">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5" name="Rectangle 14">
            <a:extLst>
              <a:ext uri="{FF2B5EF4-FFF2-40B4-BE49-F238E27FC236}">
                <a16:creationId xmlns:a16="http://schemas.microsoft.com/office/drawing/2014/main" xmlns="" id="{EB052F5B-2051-4A17-B776-DEFA53CEFFA6}"/>
              </a:ext>
            </a:extLst>
          </p:cNvPr>
          <p:cNvSpPr/>
          <p:nvPr/>
        </p:nvSpPr>
        <p:spPr>
          <a:xfrm>
            <a:off x="0" y="4146150"/>
            <a:ext cx="12192000" cy="548640"/>
          </a:xfrm>
          <a:prstGeom prst="rect">
            <a:avLst/>
          </a:prstGeom>
          <a:solidFill>
            <a:srgbClr val="4C4C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8" name="Title 1">
            <a:extLst>
              <a:ext uri="{FF2B5EF4-FFF2-40B4-BE49-F238E27FC236}">
                <a16:creationId xmlns:a16="http://schemas.microsoft.com/office/drawing/2014/main" xmlns="" id="{39D060A5-F92D-4937-A1AD-3BC0E66BFCCA}"/>
              </a:ext>
            </a:extLst>
          </p:cNvPr>
          <p:cNvSpPr>
            <a:spLocks noGrp="1"/>
          </p:cNvSpPr>
          <p:nvPr>
            <p:ph type="ctrTitle" hasCustomPrompt="1"/>
          </p:nvPr>
        </p:nvSpPr>
        <p:spPr>
          <a:xfrm>
            <a:off x="1235869" y="2279815"/>
            <a:ext cx="9720262" cy="1311441"/>
          </a:xfrm>
        </p:spPr>
        <p:txBody>
          <a:bodyPr anchor="ctr">
            <a:normAutofit/>
          </a:bodyPr>
          <a:lstStyle>
            <a:lvl1pPr algn="ctr">
              <a:defRPr sz="3600" b="1">
                <a:solidFill>
                  <a:schemeClr val="bg1"/>
                </a:solidFill>
              </a:defRPr>
            </a:lvl1pPr>
          </a:lstStyle>
          <a:p>
            <a:r>
              <a:rPr lang="en-US" dirty="0"/>
              <a:t>Separator Slide Matching KPIT Template</a:t>
            </a:r>
          </a:p>
        </p:txBody>
      </p:sp>
      <p:sp>
        <p:nvSpPr>
          <p:cNvPr id="17" name="Text Placeholder 7">
            <a:extLst>
              <a:ext uri="{FF2B5EF4-FFF2-40B4-BE49-F238E27FC236}">
                <a16:creationId xmlns:a16="http://schemas.microsoft.com/office/drawing/2014/main" xmlns="" id="{4E432990-150A-4D54-AC7A-F5AD4D083C74}"/>
              </a:ext>
            </a:extLst>
          </p:cNvPr>
          <p:cNvSpPr>
            <a:spLocks noGrp="1"/>
          </p:cNvSpPr>
          <p:nvPr>
            <p:ph type="body" sz="quarter" idx="15" hasCustomPrompt="1"/>
          </p:nvPr>
        </p:nvSpPr>
        <p:spPr>
          <a:xfrm>
            <a:off x="1235870" y="4242461"/>
            <a:ext cx="9720262" cy="365125"/>
          </a:xfrm>
        </p:spPr>
        <p:txBody>
          <a:bodyPr anchor="ctr">
            <a:noAutofit/>
          </a:bodyPr>
          <a:lstStyle>
            <a:lvl1pPr marL="0" indent="0" algn="ctr">
              <a:buNone/>
              <a:defRPr sz="1800" b="0">
                <a:solidFill>
                  <a:schemeClr val="bg1"/>
                </a:solidFill>
                <a:latin typeface="+mj-lt"/>
              </a:defRPr>
            </a:lvl1pPr>
          </a:lstStyle>
          <a:p>
            <a:pPr lvl="0"/>
            <a:r>
              <a:rPr lang="en-IN" dirty="0"/>
              <a:t>Click here to write the presenter</a:t>
            </a:r>
          </a:p>
        </p:txBody>
      </p:sp>
    </p:spTree>
    <p:extLst>
      <p:ext uri="{BB962C8B-B14F-4D97-AF65-F5344CB8AC3E}">
        <p14:creationId xmlns:p14="http://schemas.microsoft.com/office/powerpoint/2010/main" val="269100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 and Content_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idx="1"/>
          </p:nvPr>
        </p:nvSpPr>
        <p:spPr>
          <a:xfrm>
            <a:off x="300037" y="981075"/>
            <a:ext cx="11591925" cy="5184775"/>
          </a:xfrm>
        </p:spPr>
        <p:txBody>
          <a:bodyPr/>
          <a:lstStyle>
            <a:lvl1pPr>
              <a:spcBef>
                <a:spcPts val="600"/>
              </a:spcBef>
              <a:buClr>
                <a:schemeClr val="accent1"/>
              </a:buClr>
              <a:buSzPct val="80000"/>
              <a:defRPr>
                <a:solidFill>
                  <a:schemeClr val="tx1"/>
                </a:solidFill>
              </a:defRPr>
            </a:lvl1pPr>
            <a:lvl2pPr>
              <a:spcBef>
                <a:spcPts val="600"/>
              </a:spcBef>
              <a:buClr>
                <a:schemeClr val="accent1"/>
              </a:buClr>
              <a:buSzPct val="80000"/>
              <a:defRPr>
                <a:solidFill>
                  <a:schemeClr val="tx1"/>
                </a:solidFill>
              </a:defRPr>
            </a:lvl2pPr>
            <a:lvl3pPr>
              <a:spcBef>
                <a:spcPts val="600"/>
              </a:spcBef>
              <a:buClr>
                <a:schemeClr val="accent1"/>
              </a:buClr>
              <a:buSzPct val="80000"/>
              <a:defRPr>
                <a:solidFill>
                  <a:schemeClr val="tx1"/>
                </a:solidFill>
              </a:defRPr>
            </a:lvl3pPr>
            <a:lvl4pPr>
              <a:spcBef>
                <a:spcPts val="600"/>
              </a:spcBef>
              <a:buClr>
                <a:schemeClr val="accent1"/>
              </a:buClr>
              <a:buSzPct val="80000"/>
              <a:defRPr sz="1100">
                <a:solidFill>
                  <a:schemeClr val="tx1"/>
                </a:solidFill>
              </a:defRPr>
            </a:lvl4pPr>
            <a:lvl5pPr>
              <a:spcBef>
                <a:spcPts val="600"/>
              </a:spcBef>
              <a:buClr>
                <a:schemeClr val="accent1"/>
              </a:buClr>
              <a:buSzPct val="80000"/>
              <a:defRPr sz="10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C99B-D511-4493-B79A-7A1595BC49AA}" type="slidenum">
              <a:rPr lang="en-US" smtClean="0"/>
              <a:t>‹#›</a:t>
            </a:fld>
            <a:endParaRPr lang="en-US"/>
          </a:p>
        </p:txBody>
      </p:sp>
      <p:sp>
        <p:nvSpPr>
          <p:cNvPr id="9" name="Date Placeholder 3">
            <a:extLst>
              <a:ext uri="{FF2B5EF4-FFF2-40B4-BE49-F238E27FC236}">
                <a16:creationId xmlns:a16="http://schemas.microsoft.com/office/drawing/2014/main" xmlns="" id="{1B11868A-B1E1-4F6A-B6A6-525C33859221}"/>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B36A6C42-CCF3-457B-BA97-A8A0BF9D7F35}" type="datetime1">
              <a:rPr lang="en-US" smtClean="0"/>
              <a:t>5/7/2019</a:t>
            </a:fld>
            <a:endParaRPr lang="en-US"/>
          </a:p>
        </p:txBody>
      </p:sp>
    </p:spTree>
    <p:extLst>
      <p:ext uri="{BB962C8B-B14F-4D97-AF65-F5344CB8AC3E}">
        <p14:creationId xmlns:p14="http://schemas.microsoft.com/office/powerpoint/2010/main" val="43956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Title and Content_Slid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0037" y="225425"/>
            <a:ext cx="11591925" cy="608012"/>
          </a:xfrm>
        </p:spPr>
        <p:txBody>
          <a:bodyPr/>
          <a:lstStyle>
            <a:lvl1pPr>
              <a:defRPr>
                <a:solidFill>
                  <a:schemeClr val="accent1"/>
                </a:solidFill>
              </a:defRPr>
            </a:lvl1pPr>
          </a:lstStyle>
          <a:p>
            <a:r>
              <a:rPr lang="en-US" dirty="0"/>
              <a:t>Title</a:t>
            </a:r>
            <a:endParaRPr lang="en-IN" dirty="0"/>
          </a:p>
        </p:txBody>
      </p:sp>
      <p:sp>
        <p:nvSpPr>
          <p:cNvPr id="3" name="Content Placeholder 2"/>
          <p:cNvSpPr>
            <a:spLocks noGrp="1"/>
          </p:cNvSpPr>
          <p:nvPr>
            <p:ph idx="1"/>
          </p:nvPr>
        </p:nvSpPr>
        <p:spPr>
          <a:xfrm>
            <a:off x="300037" y="1519238"/>
            <a:ext cx="11591925" cy="4646612"/>
          </a:xfrm>
        </p:spPr>
        <p:txBody>
          <a:bodyPr/>
          <a:lstStyle>
            <a:lvl1pPr>
              <a:spcBef>
                <a:spcPts val="600"/>
              </a:spcBef>
              <a:buClr>
                <a:schemeClr val="accent1"/>
              </a:buClr>
              <a:buSzPct val="80000"/>
              <a:defRPr>
                <a:solidFill>
                  <a:schemeClr val="tx1"/>
                </a:solidFill>
              </a:defRPr>
            </a:lvl1pPr>
            <a:lvl2pPr>
              <a:spcBef>
                <a:spcPts val="600"/>
              </a:spcBef>
              <a:buClr>
                <a:schemeClr val="accent1"/>
              </a:buClr>
              <a:buSzPct val="80000"/>
              <a:defRPr>
                <a:solidFill>
                  <a:schemeClr val="tx1"/>
                </a:solidFill>
              </a:defRPr>
            </a:lvl2pPr>
            <a:lvl3pPr>
              <a:spcBef>
                <a:spcPts val="600"/>
              </a:spcBef>
              <a:buClr>
                <a:schemeClr val="accent1"/>
              </a:buClr>
              <a:buSzPct val="80000"/>
              <a:defRPr>
                <a:solidFill>
                  <a:schemeClr val="tx1"/>
                </a:solidFill>
              </a:defRPr>
            </a:lvl3pPr>
            <a:lvl4pPr>
              <a:spcBef>
                <a:spcPts val="600"/>
              </a:spcBef>
              <a:buClr>
                <a:schemeClr val="accent1"/>
              </a:buClr>
              <a:buSzPct val="80000"/>
              <a:defRPr sz="1100">
                <a:solidFill>
                  <a:schemeClr val="tx1"/>
                </a:solidFill>
              </a:defRPr>
            </a:lvl4pPr>
            <a:lvl5pPr>
              <a:spcBef>
                <a:spcPts val="600"/>
              </a:spcBef>
              <a:buClr>
                <a:schemeClr val="accent1"/>
              </a:buClr>
              <a:buSzPct val="80000"/>
              <a:defRPr sz="10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4C99B-D511-4493-B79A-7A1595BC49AA}" type="slidenum">
              <a:rPr lang="en-US" smtClean="0"/>
              <a:t>‹#›</a:t>
            </a:fld>
            <a:endParaRPr lang="en-US"/>
          </a:p>
        </p:txBody>
      </p:sp>
      <p:sp>
        <p:nvSpPr>
          <p:cNvPr id="8" name="Text Placeholder 7">
            <a:extLst>
              <a:ext uri="{FF2B5EF4-FFF2-40B4-BE49-F238E27FC236}">
                <a16:creationId xmlns:a16="http://schemas.microsoft.com/office/drawing/2014/main" xmlns="" id="{20EEC7BF-3A77-44B3-843D-BB8C5C0BD32C}"/>
              </a:ext>
            </a:extLst>
          </p:cNvPr>
          <p:cNvSpPr>
            <a:spLocks noGrp="1"/>
          </p:cNvSpPr>
          <p:nvPr>
            <p:ph type="body" sz="quarter" idx="14" hasCustomPrompt="1"/>
          </p:nvPr>
        </p:nvSpPr>
        <p:spPr>
          <a:xfrm>
            <a:off x="300037" y="993775"/>
            <a:ext cx="11591925" cy="365125"/>
          </a:xfrm>
        </p:spPr>
        <p:txBody>
          <a:bodyPr anchor="ctr">
            <a:noAutofit/>
          </a:bodyPr>
          <a:lstStyle>
            <a:lvl1pPr marL="0" indent="0">
              <a:buNone/>
              <a:defRPr sz="2000" b="1">
                <a:solidFill>
                  <a:schemeClr val="tx1"/>
                </a:solidFill>
                <a:latin typeface="+mj-lt"/>
              </a:defRPr>
            </a:lvl1pPr>
          </a:lstStyle>
          <a:p>
            <a:pPr lvl="0"/>
            <a:r>
              <a:rPr lang="en-IN" dirty="0"/>
              <a:t>Subtitle</a:t>
            </a:r>
          </a:p>
        </p:txBody>
      </p:sp>
      <p:sp>
        <p:nvSpPr>
          <p:cNvPr id="9" name="Date Placeholder 3">
            <a:extLst>
              <a:ext uri="{FF2B5EF4-FFF2-40B4-BE49-F238E27FC236}">
                <a16:creationId xmlns:a16="http://schemas.microsoft.com/office/drawing/2014/main" xmlns="" id="{1B11868A-B1E1-4F6A-B6A6-525C33859221}"/>
              </a:ext>
            </a:extLst>
          </p:cNvPr>
          <p:cNvSpPr>
            <a:spLocks noGrp="1"/>
          </p:cNvSpPr>
          <p:nvPr>
            <p:ph type="dt" sz="half" idx="2"/>
          </p:nvPr>
        </p:nvSpPr>
        <p:spPr>
          <a:xfrm>
            <a:off x="830580" y="6519874"/>
            <a:ext cx="695326" cy="232668"/>
          </a:xfrm>
          <a:prstGeom prst="rect">
            <a:avLst/>
          </a:prstGeom>
        </p:spPr>
        <p:txBody>
          <a:bodyPr anchor="ctr"/>
          <a:lstStyle>
            <a:lvl1pPr>
              <a:defRPr sz="800">
                <a:solidFill>
                  <a:schemeClr val="tx1"/>
                </a:solidFill>
                <a:latin typeface="+mn-lt"/>
              </a:defRPr>
            </a:lvl1pPr>
          </a:lstStyle>
          <a:p>
            <a:fld id="{1E9F9E3B-ED58-417D-98C9-7AFD77B6ED91}" type="datetime1">
              <a:rPr lang="en-US" smtClean="0"/>
              <a:t>5/7/2019</a:t>
            </a:fld>
            <a:endParaRPr lang="en-US"/>
          </a:p>
        </p:txBody>
      </p:sp>
    </p:spTree>
    <p:extLst>
      <p:ext uri="{BB962C8B-B14F-4D97-AF65-F5344CB8AC3E}">
        <p14:creationId xmlns:p14="http://schemas.microsoft.com/office/powerpoint/2010/main" val="2861056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0037" y="225425"/>
            <a:ext cx="11591925" cy="608012"/>
          </a:xfrm>
          <a:prstGeom prst="rect">
            <a:avLst/>
          </a:prstGeom>
        </p:spPr>
        <p:txBody>
          <a:bodyPr vert="horz" lIns="91440" tIns="45720" rIns="91440" bIns="45720" rtlCol="0" anchor="ctr">
            <a:normAutofit/>
          </a:bodyPr>
          <a:lstStyle/>
          <a:p>
            <a:r>
              <a:rPr lang="en-US" smtClean="0"/>
              <a:t>Click to edit Master title style</a:t>
            </a:r>
            <a:endParaRPr lang="en-IN" dirty="0"/>
          </a:p>
        </p:txBody>
      </p:sp>
      <p:sp>
        <p:nvSpPr>
          <p:cNvPr id="3" name="Text Placeholder 2"/>
          <p:cNvSpPr>
            <a:spLocks noGrp="1"/>
          </p:cNvSpPr>
          <p:nvPr>
            <p:ph type="body" idx="1"/>
          </p:nvPr>
        </p:nvSpPr>
        <p:spPr>
          <a:xfrm>
            <a:off x="300039" y="981075"/>
            <a:ext cx="11591924" cy="51847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1704974" y="6522535"/>
            <a:ext cx="4114800" cy="229870"/>
          </a:xfrm>
          <a:prstGeom prst="rect">
            <a:avLst/>
          </a:prstGeom>
        </p:spPr>
        <p:txBody>
          <a:bodyPr vert="horz" lIns="91440" tIns="45720" rIns="91440" bIns="45720" rtlCol="0" anchor="ctr"/>
          <a:lstStyle>
            <a:lvl1pPr algn="l">
              <a:defRPr sz="800">
                <a:solidFill>
                  <a:schemeClr val="tx2"/>
                </a:solidFill>
                <a:latin typeface="+mn-lt"/>
              </a:defRPr>
            </a:lvl1pPr>
          </a:lstStyle>
          <a:p>
            <a:endParaRPr lang="en-US"/>
          </a:p>
        </p:txBody>
      </p:sp>
      <p:sp>
        <p:nvSpPr>
          <p:cNvPr id="6" name="Slide Number Placeholder 5"/>
          <p:cNvSpPr>
            <a:spLocks noGrp="1"/>
          </p:cNvSpPr>
          <p:nvPr>
            <p:ph type="sldNum" sz="quarter" idx="4"/>
          </p:nvPr>
        </p:nvSpPr>
        <p:spPr>
          <a:xfrm>
            <a:off x="309562" y="6522535"/>
            <a:ext cx="341949" cy="229870"/>
          </a:xfrm>
          <a:prstGeom prst="rect">
            <a:avLst/>
          </a:prstGeom>
        </p:spPr>
        <p:txBody>
          <a:bodyPr vert="horz" lIns="91440" tIns="45720" rIns="91440" bIns="45720" rtlCol="0" anchor="ctr"/>
          <a:lstStyle>
            <a:lvl1pPr algn="l">
              <a:defRPr sz="800">
                <a:solidFill>
                  <a:schemeClr val="tx2"/>
                </a:solidFill>
                <a:latin typeface="+mn-lt"/>
              </a:defRPr>
            </a:lvl1pPr>
          </a:lstStyle>
          <a:p>
            <a:fld id="{ED04C99B-D511-4493-B79A-7A1595BC49AA}" type="slidenum">
              <a:rPr lang="en-US" smtClean="0"/>
              <a:t>‹#›</a:t>
            </a:fld>
            <a:endParaRPr lang="en-US"/>
          </a:p>
        </p:txBody>
      </p:sp>
      <p:pic>
        <p:nvPicPr>
          <p:cNvPr id="28" name="Picture 27">
            <a:extLst>
              <a:ext uri="{FF2B5EF4-FFF2-40B4-BE49-F238E27FC236}">
                <a16:creationId xmlns:a16="http://schemas.microsoft.com/office/drawing/2014/main" xmlns="" id="{8B82C6FF-BDDA-480C-BEC4-675C3E5D163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40374" y="6505085"/>
            <a:ext cx="1051589" cy="264771"/>
          </a:xfrm>
          <a:prstGeom prst="rect">
            <a:avLst/>
          </a:prstGeom>
        </p:spPr>
      </p:pic>
      <p:sp>
        <p:nvSpPr>
          <p:cNvPr id="29" name="Date Placeholder 3">
            <a:extLst>
              <a:ext uri="{FF2B5EF4-FFF2-40B4-BE49-F238E27FC236}">
                <a16:creationId xmlns:a16="http://schemas.microsoft.com/office/drawing/2014/main" xmlns="" id="{634F97A6-A227-4D4C-8468-94644BFCDE20}"/>
              </a:ext>
            </a:extLst>
          </p:cNvPr>
          <p:cNvSpPr>
            <a:spLocks noGrp="1"/>
          </p:cNvSpPr>
          <p:nvPr>
            <p:ph type="dt" sz="half" idx="2"/>
          </p:nvPr>
        </p:nvSpPr>
        <p:spPr>
          <a:xfrm>
            <a:off x="830580" y="6521136"/>
            <a:ext cx="695326" cy="232668"/>
          </a:xfrm>
          <a:prstGeom prst="rect">
            <a:avLst/>
          </a:prstGeom>
        </p:spPr>
        <p:txBody>
          <a:bodyPr anchor="ctr"/>
          <a:lstStyle>
            <a:lvl1pPr>
              <a:defRPr sz="800">
                <a:solidFill>
                  <a:schemeClr val="tx1"/>
                </a:solidFill>
                <a:latin typeface="+mn-lt"/>
              </a:defRPr>
            </a:lvl1pPr>
          </a:lstStyle>
          <a:p>
            <a:fld id="{8B8AE565-A562-475E-B5AD-48A61611873F}" type="datetime1">
              <a:rPr lang="en-US" smtClean="0"/>
              <a:t>5/7/2019</a:t>
            </a:fld>
            <a:endParaRPr lang="en-US"/>
          </a:p>
        </p:txBody>
      </p:sp>
      <p:grpSp>
        <p:nvGrpSpPr>
          <p:cNvPr id="12" name="Group 11">
            <a:extLst>
              <a:ext uri="{FF2B5EF4-FFF2-40B4-BE49-F238E27FC236}">
                <a16:creationId xmlns:a16="http://schemas.microsoft.com/office/drawing/2014/main" xmlns="" id="{4AC34FA5-1B18-4806-98BC-EE3DB5AF34A5}"/>
              </a:ext>
            </a:extLst>
          </p:cNvPr>
          <p:cNvGrpSpPr/>
          <p:nvPr/>
        </p:nvGrpSpPr>
        <p:grpSpPr>
          <a:xfrm>
            <a:off x="0" y="6356351"/>
            <a:ext cx="12192000" cy="63499"/>
            <a:chOff x="-63959" y="799729"/>
            <a:chExt cx="9217096" cy="70204"/>
          </a:xfrm>
        </p:grpSpPr>
        <p:sp>
          <p:nvSpPr>
            <p:cNvPr id="13" name="Rectangle 12">
              <a:extLst>
                <a:ext uri="{FF2B5EF4-FFF2-40B4-BE49-F238E27FC236}">
                  <a16:creationId xmlns:a16="http://schemas.microsoft.com/office/drawing/2014/main" xmlns="" id="{997902CC-6C6F-4F1E-BF0D-F67D8DDB65E7}"/>
                </a:ext>
              </a:extLst>
            </p:cNvPr>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xmlns="" id="{D91A31BB-CA83-4387-9F8C-27587DC04B35}"/>
                </a:ext>
              </a:extLst>
            </p:cNvPr>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4916828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hdr="0" ftr="0"/>
  <p:txStyles>
    <p:title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SzPct val="80000"/>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0000"/>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0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2">
          <p15:clr>
            <a:srgbClr val="F26B43"/>
          </p15:clr>
        </p15:guide>
        <p15:guide id="2" pos="189">
          <p15:clr>
            <a:srgbClr val="F26B43"/>
          </p15:clr>
        </p15:guide>
        <p15:guide id="3" pos="7491">
          <p15:clr>
            <a:srgbClr val="F26B43"/>
          </p15:clr>
        </p15:guide>
        <p15:guide id="4" orient="horz" pos="4042">
          <p15:clr>
            <a:srgbClr val="F26B43"/>
          </p15:clr>
        </p15:guide>
        <p15:guide id="5" orient="horz" pos="618">
          <p15:clr>
            <a:srgbClr val="F26B43"/>
          </p15:clr>
        </p15:guide>
        <p15:guide id="6" orient="horz" pos="527">
          <p15:clr>
            <a:srgbClr val="F26B43"/>
          </p15:clr>
        </p15:guide>
        <p15:guide id="7" orient="horz" pos="38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783574" y="2501072"/>
            <a:ext cx="5856844" cy="1311441"/>
          </a:xfrm>
        </p:spPr>
        <p:txBody>
          <a:bodyPr/>
          <a:lstStyle/>
          <a:p>
            <a:pPr algn="ctr"/>
            <a:r>
              <a:rPr lang="en-US" dirty="0"/>
              <a:t>Online Bus Booking System</a:t>
            </a:r>
          </a:p>
        </p:txBody>
      </p:sp>
      <p:sp>
        <p:nvSpPr>
          <p:cNvPr id="7" name="Subtitle 6"/>
          <p:cNvSpPr>
            <a:spLocks noGrp="1"/>
          </p:cNvSpPr>
          <p:nvPr>
            <p:ph type="subTitle" idx="4294967295"/>
          </p:nvPr>
        </p:nvSpPr>
        <p:spPr>
          <a:xfrm>
            <a:off x="8743635" y="4831089"/>
            <a:ext cx="8783638" cy="1132389"/>
          </a:xfrm>
        </p:spPr>
        <p:txBody>
          <a:bodyPr>
            <a:noAutofit/>
          </a:bodyPr>
          <a:lstStyle/>
          <a:p>
            <a:r>
              <a:rPr lang="en-US" sz="2000" dirty="0" smtClean="0"/>
              <a:t>Vikas </a:t>
            </a:r>
            <a:r>
              <a:rPr lang="en-US" sz="2000" dirty="0"/>
              <a:t>Landge - 140099</a:t>
            </a:r>
          </a:p>
          <a:p>
            <a:r>
              <a:rPr lang="en-US" sz="2000" dirty="0" smtClean="0"/>
              <a:t>Paurnima </a:t>
            </a:r>
            <a:r>
              <a:rPr lang="en-US" sz="2000" dirty="0"/>
              <a:t>Salve - 140096</a:t>
            </a:r>
          </a:p>
          <a:p>
            <a:r>
              <a:rPr lang="en-US" sz="2000" dirty="0" smtClean="0"/>
              <a:t>Shubham </a:t>
            </a:r>
            <a:r>
              <a:rPr lang="en-US" sz="2000" dirty="0"/>
              <a:t>Kadam -140094</a:t>
            </a:r>
          </a:p>
          <a:p>
            <a:pPr marL="0" indent="0">
              <a:buNone/>
            </a:pPr>
            <a:endParaRPr lang="en-US" sz="2000" b="1" dirty="0">
              <a:solidFill>
                <a:srgbClr val="FF0000"/>
              </a:solidFill>
            </a:endParaRPr>
          </a:p>
        </p:txBody>
      </p:sp>
      <p:sp>
        <p:nvSpPr>
          <p:cNvPr id="2" name="Date Placeholder 1"/>
          <p:cNvSpPr>
            <a:spLocks noGrp="1"/>
          </p:cNvSpPr>
          <p:nvPr>
            <p:ph type="dt" sz="half" idx="2"/>
          </p:nvPr>
        </p:nvSpPr>
        <p:spPr/>
        <p:txBody>
          <a:bodyPr/>
          <a:lstStyle/>
          <a:p>
            <a:fld id="{43C254BB-2D7C-47D4-B7EA-ABBCE0AC85CF}" type="datetime1">
              <a:rPr lang="en-US" smtClean="0"/>
              <a:t>5/7/2019</a:t>
            </a:fld>
            <a:endParaRPr lang="en-US"/>
          </a:p>
        </p:txBody>
      </p:sp>
      <p:sp>
        <p:nvSpPr>
          <p:cNvPr id="3" name="Slide Number Placeholder 2"/>
          <p:cNvSpPr>
            <a:spLocks noGrp="1"/>
          </p:cNvSpPr>
          <p:nvPr>
            <p:ph type="sldNum" sz="quarter" idx="4"/>
          </p:nvPr>
        </p:nvSpPr>
        <p:spPr/>
        <p:txBody>
          <a:bodyPr/>
          <a:lstStyle/>
          <a:p>
            <a:fld id="{ED04C99B-D511-4493-B79A-7A1595BC49AA}" type="slidenum">
              <a:rPr lang="en-US" smtClean="0"/>
              <a:t>1</a:t>
            </a:fld>
            <a:endParaRPr lang="en-US"/>
          </a:p>
        </p:txBody>
      </p:sp>
    </p:spTree>
    <p:extLst>
      <p:ext uri="{BB962C8B-B14F-4D97-AF65-F5344CB8AC3E}">
        <p14:creationId xmlns:p14="http://schemas.microsoft.com/office/powerpoint/2010/main" val="353577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UML Diagrams</a:t>
            </a:r>
            <a:endParaRPr lang="en-US" dirty="0"/>
          </a:p>
        </p:txBody>
      </p:sp>
      <p:sp>
        <p:nvSpPr>
          <p:cNvPr id="4" name="Date Placeholder 3"/>
          <p:cNvSpPr>
            <a:spLocks noGrp="1"/>
          </p:cNvSpPr>
          <p:nvPr>
            <p:ph type="dt" sz="half" idx="2"/>
          </p:nvPr>
        </p:nvSpPr>
        <p:spPr/>
        <p:txBody>
          <a:bodyPr/>
          <a:lstStyle/>
          <a:p>
            <a:fld id="{16D08E62-2805-46A1-A09E-D419D4B3CDC0}" type="datetime1">
              <a:rPr lang="en-US" smtClean="0"/>
              <a:t>5/7/2019</a:t>
            </a:fld>
            <a:endParaRPr lang="en-US"/>
          </a:p>
        </p:txBody>
      </p:sp>
      <p:sp>
        <p:nvSpPr>
          <p:cNvPr id="5" name="Slide Number Placeholder 4"/>
          <p:cNvSpPr>
            <a:spLocks noGrp="1"/>
          </p:cNvSpPr>
          <p:nvPr>
            <p:ph type="sldNum" sz="quarter" idx="4"/>
          </p:nvPr>
        </p:nvSpPr>
        <p:spPr/>
        <p:txBody>
          <a:bodyPr/>
          <a:lstStyle/>
          <a:p>
            <a:fld id="{ED04C99B-D511-4493-B79A-7A1595BC49AA}" type="slidenum">
              <a:rPr lang="en-US" smtClean="0"/>
              <a:t>10</a:t>
            </a:fld>
            <a:endParaRPr lang="en-US"/>
          </a:p>
        </p:txBody>
      </p:sp>
      <p:sp>
        <p:nvSpPr>
          <p:cNvPr id="7" name="Rectangle 6"/>
          <p:cNvSpPr/>
          <p:nvPr/>
        </p:nvSpPr>
        <p:spPr>
          <a:xfrm>
            <a:off x="4464271" y="4247740"/>
            <a:ext cx="3263458" cy="369332"/>
          </a:xfrm>
          <a:prstGeom prst="rect">
            <a:avLst/>
          </a:prstGeom>
        </p:spPr>
        <p:txBody>
          <a:bodyPr wrap="none">
            <a:spAutoFit/>
          </a:bodyPr>
          <a:lstStyle/>
          <a:p>
            <a:pPr algn="ctr"/>
            <a:r>
              <a:rPr lang="en-US" dirty="0">
                <a:solidFill>
                  <a:schemeClr val="bg1"/>
                </a:solidFill>
              </a:rPr>
              <a:t>Online Bus Ticket</a:t>
            </a:r>
            <a:r>
              <a:rPr lang="en-US" b="1" dirty="0">
                <a:solidFill>
                  <a:schemeClr val="bg1"/>
                </a:solidFill>
              </a:rPr>
              <a:t> </a:t>
            </a:r>
            <a:r>
              <a:rPr lang="en-US" dirty="0">
                <a:solidFill>
                  <a:schemeClr val="bg1"/>
                </a:solidFill>
              </a:rPr>
              <a:t>Booking system</a:t>
            </a:r>
          </a:p>
        </p:txBody>
      </p:sp>
    </p:spTree>
    <p:extLst>
      <p:ext uri="{BB962C8B-B14F-4D97-AF65-F5344CB8AC3E}">
        <p14:creationId xmlns:p14="http://schemas.microsoft.com/office/powerpoint/2010/main" val="1259392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Use case Diagram</a:t>
            </a:r>
            <a:endParaRPr lang="en-US" dirty="0"/>
          </a:p>
        </p:txBody>
      </p:sp>
      <p:sp>
        <p:nvSpPr>
          <p:cNvPr id="5" name="Date Placeholder 4"/>
          <p:cNvSpPr>
            <a:spLocks noGrp="1"/>
          </p:cNvSpPr>
          <p:nvPr>
            <p:ph type="dt" sz="half" idx="2"/>
          </p:nvPr>
        </p:nvSpPr>
        <p:spPr/>
        <p:txBody>
          <a:bodyPr/>
          <a:lstStyle/>
          <a:p>
            <a:fld id="{8B73DA79-6162-4D1C-B498-79E27AE6040C}" type="datetime1">
              <a:rPr lang="en-US" smtClean="0"/>
              <a:t>5/7/2019</a:t>
            </a:fld>
            <a:endParaRPr lang="en-US"/>
          </a:p>
        </p:txBody>
      </p:sp>
      <p:sp>
        <p:nvSpPr>
          <p:cNvPr id="7" name="Slide Number Placeholder 6"/>
          <p:cNvSpPr>
            <a:spLocks noGrp="1"/>
          </p:cNvSpPr>
          <p:nvPr>
            <p:ph type="sldNum" sz="quarter" idx="12"/>
          </p:nvPr>
        </p:nvSpPr>
        <p:spPr/>
        <p:txBody>
          <a:bodyPr/>
          <a:lstStyle/>
          <a:p>
            <a:fld id="{ED04C99B-D511-4493-B79A-7A1595BC49AA}" type="slidenum">
              <a:rPr lang="en-US" smtClean="0"/>
              <a:t>11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25" y="859275"/>
            <a:ext cx="5847008" cy="5312947"/>
          </a:xfrm>
          <a:prstGeom prst="rect">
            <a:avLst/>
          </a:prstGeom>
        </p:spPr>
      </p:pic>
    </p:spTree>
    <p:extLst>
      <p:ext uri="{BB962C8B-B14F-4D97-AF65-F5344CB8AC3E}">
        <p14:creationId xmlns:p14="http://schemas.microsoft.com/office/powerpoint/2010/main" val="885387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77" y="100165"/>
            <a:ext cx="11591925" cy="608012"/>
          </a:xfrm>
        </p:spPr>
        <p:txBody>
          <a:bodyPr/>
          <a:lstStyle/>
          <a:p>
            <a:pPr algn="ctr"/>
            <a:r>
              <a:rPr lang="en-US" dirty="0" smtClean="0"/>
              <a:t>Class Diagram</a:t>
            </a:r>
            <a:endParaRPr lang="en-US" dirty="0"/>
          </a:p>
        </p:txBody>
      </p:sp>
      <p:sp>
        <p:nvSpPr>
          <p:cNvPr id="8" name="Date Placeholder 7"/>
          <p:cNvSpPr>
            <a:spLocks noGrp="1"/>
          </p:cNvSpPr>
          <p:nvPr>
            <p:ph type="dt" sz="half" idx="2"/>
          </p:nvPr>
        </p:nvSpPr>
        <p:spPr/>
        <p:txBody>
          <a:bodyPr/>
          <a:lstStyle/>
          <a:p>
            <a:fld id="{7597EC94-8A36-49A4-8C7E-0A24C45C186D}" type="datetime1">
              <a:rPr lang="en-US" smtClean="0"/>
              <a:t>5/7/2019</a:t>
            </a:fld>
            <a:endParaRPr lang="en-US"/>
          </a:p>
        </p:txBody>
      </p:sp>
      <p:sp>
        <p:nvSpPr>
          <p:cNvPr id="9" name="Slide Number Placeholder 8"/>
          <p:cNvSpPr>
            <a:spLocks noGrp="1"/>
          </p:cNvSpPr>
          <p:nvPr>
            <p:ph type="sldNum" sz="quarter" idx="12"/>
          </p:nvPr>
        </p:nvSpPr>
        <p:spPr/>
        <p:txBody>
          <a:bodyPr/>
          <a:lstStyle/>
          <a:p>
            <a:fld id="{ED04C99B-D511-4493-B79A-7A1595BC49AA}" type="slidenum">
              <a:rPr lang="en-US" smtClean="0"/>
              <a:t>12</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462" y="869838"/>
            <a:ext cx="10058400" cy="5454224"/>
          </a:xfrm>
          <a:prstGeom prst="rect">
            <a:avLst/>
          </a:prstGeom>
        </p:spPr>
      </p:pic>
    </p:spTree>
    <p:extLst>
      <p:ext uri="{BB962C8B-B14F-4D97-AF65-F5344CB8AC3E}">
        <p14:creationId xmlns:p14="http://schemas.microsoft.com/office/powerpoint/2010/main" val="2804761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Login Activity Diagram</a:t>
            </a:r>
            <a:endParaRPr lang="en-US" dirty="0"/>
          </a:p>
        </p:txBody>
      </p:sp>
      <p:sp>
        <p:nvSpPr>
          <p:cNvPr id="7" name="Date Placeholder 6"/>
          <p:cNvSpPr>
            <a:spLocks noGrp="1"/>
          </p:cNvSpPr>
          <p:nvPr>
            <p:ph type="dt" sz="half" idx="2"/>
          </p:nvPr>
        </p:nvSpPr>
        <p:spPr/>
        <p:txBody>
          <a:bodyPr/>
          <a:lstStyle/>
          <a:p>
            <a:fld id="{6078F99A-ABFE-4435-A0A0-F1F0D3BD00EC}" type="datetime1">
              <a:rPr lang="en-US" smtClean="0"/>
              <a:t>5/7/2019</a:t>
            </a:fld>
            <a:endParaRPr lang="en-US"/>
          </a:p>
        </p:txBody>
      </p:sp>
      <p:sp>
        <p:nvSpPr>
          <p:cNvPr id="8" name="Slide Number Placeholder 7"/>
          <p:cNvSpPr>
            <a:spLocks noGrp="1"/>
          </p:cNvSpPr>
          <p:nvPr>
            <p:ph type="sldNum" sz="quarter" idx="12"/>
          </p:nvPr>
        </p:nvSpPr>
        <p:spPr/>
        <p:txBody>
          <a:bodyPr/>
          <a:lstStyle/>
          <a:p>
            <a:fld id="{ED04C99B-D511-4493-B79A-7A1595BC49AA}"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375" y="822214"/>
            <a:ext cx="4648200" cy="5230139"/>
          </a:xfrm>
          <a:prstGeom prst="rect">
            <a:avLst/>
          </a:prstGeom>
        </p:spPr>
      </p:pic>
    </p:spTree>
    <p:extLst>
      <p:ext uri="{BB962C8B-B14F-4D97-AF65-F5344CB8AC3E}">
        <p14:creationId xmlns:p14="http://schemas.microsoft.com/office/powerpoint/2010/main" val="3330098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User Activity Diagram</a:t>
            </a:r>
            <a:endParaRPr lang="en-US" dirty="0"/>
          </a:p>
        </p:txBody>
      </p:sp>
      <p:sp>
        <p:nvSpPr>
          <p:cNvPr id="7" name="Date Placeholder 6"/>
          <p:cNvSpPr>
            <a:spLocks noGrp="1"/>
          </p:cNvSpPr>
          <p:nvPr>
            <p:ph type="dt" sz="half" idx="2"/>
          </p:nvPr>
        </p:nvSpPr>
        <p:spPr/>
        <p:txBody>
          <a:bodyPr/>
          <a:lstStyle/>
          <a:p>
            <a:fld id="{6078F99A-ABFE-4435-A0A0-F1F0D3BD00EC}" type="datetime1">
              <a:rPr lang="en-US" smtClean="0"/>
              <a:t>5/7/2019</a:t>
            </a:fld>
            <a:endParaRPr lang="en-US"/>
          </a:p>
        </p:txBody>
      </p:sp>
      <p:sp>
        <p:nvSpPr>
          <p:cNvPr id="8" name="Slide Number Placeholder 7"/>
          <p:cNvSpPr>
            <a:spLocks noGrp="1"/>
          </p:cNvSpPr>
          <p:nvPr>
            <p:ph type="sldNum" sz="quarter" idx="12"/>
          </p:nvPr>
        </p:nvSpPr>
        <p:spPr/>
        <p:txBody>
          <a:bodyPr/>
          <a:lstStyle/>
          <a:p>
            <a:fld id="{ED04C99B-D511-4493-B79A-7A1595BC49AA}" type="slidenum">
              <a:rPr lang="en-US" smtClean="0"/>
              <a:t>14</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712" y="862864"/>
            <a:ext cx="3838575" cy="5151569"/>
          </a:xfrm>
          <a:prstGeom prst="rect">
            <a:avLst/>
          </a:prstGeom>
        </p:spPr>
      </p:pic>
    </p:spTree>
    <p:extLst>
      <p:ext uri="{BB962C8B-B14F-4D97-AF65-F5344CB8AC3E}">
        <p14:creationId xmlns:p14="http://schemas.microsoft.com/office/powerpoint/2010/main" val="15169330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Administrator Activity Diagram</a:t>
            </a:r>
            <a:endParaRPr lang="en-US" dirty="0"/>
          </a:p>
        </p:txBody>
      </p:sp>
      <p:sp>
        <p:nvSpPr>
          <p:cNvPr id="5" name="Date Placeholder 4"/>
          <p:cNvSpPr>
            <a:spLocks noGrp="1"/>
          </p:cNvSpPr>
          <p:nvPr>
            <p:ph type="dt" sz="half" idx="2"/>
          </p:nvPr>
        </p:nvSpPr>
        <p:spPr/>
        <p:txBody>
          <a:bodyPr/>
          <a:lstStyle/>
          <a:p>
            <a:fld id="{491BCAAB-49FB-411D-99A1-3F37EBF8CCE9}" type="datetime1">
              <a:rPr lang="en-US" smtClean="0"/>
              <a:t>5/7/2019</a:t>
            </a:fld>
            <a:endParaRPr lang="en-US"/>
          </a:p>
        </p:txBody>
      </p:sp>
      <p:sp>
        <p:nvSpPr>
          <p:cNvPr id="6" name="Slide Number Placeholder 5"/>
          <p:cNvSpPr>
            <a:spLocks noGrp="1"/>
          </p:cNvSpPr>
          <p:nvPr>
            <p:ph type="sldNum" sz="quarter" idx="12"/>
          </p:nvPr>
        </p:nvSpPr>
        <p:spPr/>
        <p:txBody>
          <a:bodyPr/>
          <a:lstStyle/>
          <a:p>
            <a:fld id="{ED04C99B-D511-4493-B79A-7A1595BC49AA}"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25" y="826567"/>
            <a:ext cx="5324475" cy="5221433"/>
          </a:xfrm>
          <a:prstGeom prst="rect">
            <a:avLst/>
          </a:prstGeom>
        </p:spPr>
      </p:pic>
    </p:spTree>
    <p:extLst>
      <p:ext uri="{BB962C8B-B14F-4D97-AF65-F5344CB8AC3E}">
        <p14:creationId xmlns:p14="http://schemas.microsoft.com/office/powerpoint/2010/main" val="473609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State Diagram</a:t>
            </a:r>
            <a:endParaRPr lang="en-US" dirty="0"/>
          </a:p>
        </p:txBody>
      </p:sp>
      <p:sp>
        <p:nvSpPr>
          <p:cNvPr id="4" name="Date Placeholder 3"/>
          <p:cNvSpPr>
            <a:spLocks noGrp="1"/>
          </p:cNvSpPr>
          <p:nvPr>
            <p:ph type="dt" sz="half" idx="2"/>
          </p:nvPr>
        </p:nvSpPr>
        <p:spPr/>
        <p:txBody>
          <a:bodyPr/>
          <a:lstStyle/>
          <a:p>
            <a:fld id="{2523079C-2608-463D-843D-E695853B57A2}" type="datetime1">
              <a:rPr lang="en-US" smtClean="0"/>
              <a:t>5/7/2019</a:t>
            </a:fld>
            <a:endParaRPr lang="en-US"/>
          </a:p>
        </p:txBody>
      </p:sp>
      <p:sp>
        <p:nvSpPr>
          <p:cNvPr id="5" name="Slide Number Placeholder 4"/>
          <p:cNvSpPr>
            <a:spLocks noGrp="1"/>
          </p:cNvSpPr>
          <p:nvPr>
            <p:ph type="sldNum" sz="quarter" idx="12"/>
          </p:nvPr>
        </p:nvSpPr>
        <p:spPr/>
        <p:txBody>
          <a:bodyPr/>
          <a:lstStyle/>
          <a:p>
            <a:fld id="{ED04C99B-D511-4493-B79A-7A1595BC49AA}"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451" y="757956"/>
            <a:ext cx="4468969" cy="5330252"/>
          </a:xfrm>
          <a:prstGeom prst="rect">
            <a:avLst/>
          </a:prstGeom>
        </p:spPr>
      </p:pic>
    </p:spTree>
    <p:extLst>
      <p:ext uri="{BB962C8B-B14F-4D97-AF65-F5344CB8AC3E}">
        <p14:creationId xmlns:p14="http://schemas.microsoft.com/office/powerpoint/2010/main" val="4096169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Database Design</a:t>
            </a:r>
          </a:p>
        </p:txBody>
      </p:sp>
      <p:sp>
        <p:nvSpPr>
          <p:cNvPr id="3" name="Date Placeholder 2"/>
          <p:cNvSpPr>
            <a:spLocks noGrp="1"/>
          </p:cNvSpPr>
          <p:nvPr>
            <p:ph type="dt" sz="half" idx="2"/>
          </p:nvPr>
        </p:nvSpPr>
        <p:spPr/>
        <p:txBody>
          <a:bodyPr/>
          <a:lstStyle/>
          <a:p>
            <a:fld id="{DDEEC680-656F-407F-B31E-0341F7BBCD8F}" type="datetime1">
              <a:rPr lang="en-US" smtClean="0"/>
              <a:t>5/7/2019</a:t>
            </a:fld>
            <a:endParaRPr lang="en-US"/>
          </a:p>
        </p:txBody>
      </p:sp>
      <p:sp>
        <p:nvSpPr>
          <p:cNvPr id="5" name="Slide Number Placeholder 4"/>
          <p:cNvSpPr>
            <a:spLocks noGrp="1"/>
          </p:cNvSpPr>
          <p:nvPr>
            <p:ph type="sldNum" sz="quarter" idx="4"/>
          </p:nvPr>
        </p:nvSpPr>
        <p:spPr/>
        <p:txBody>
          <a:bodyPr/>
          <a:lstStyle/>
          <a:p>
            <a:fld id="{ED04C99B-D511-4493-B79A-7A1595BC49AA}" type="slidenum">
              <a:rPr lang="en-US" smtClean="0"/>
              <a:t>17</a:t>
            </a:fld>
            <a:endParaRPr lang="en-US"/>
          </a:p>
        </p:txBody>
      </p:sp>
      <p:sp>
        <p:nvSpPr>
          <p:cNvPr id="7" name="Rectangle 6"/>
          <p:cNvSpPr/>
          <p:nvPr/>
        </p:nvSpPr>
        <p:spPr>
          <a:xfrm>
            <a:off x="4464271" y="4247740"/>
            <a:ext cx="3263458" cy="369332"/>
          </a:xfrm>
          <a:prstGeom prst="rect">
            <a:avLst/>
          </a:prstGeom>
        </p:spPr>
        <p:txBody>
          <a:bodyPr wrap="none">
            <a:spAutoFit/>
          </a:bodyPr>
          <a:lstStyle/>
          <a:p>
            <a:pPr algn="ctr"/>
            <a:r>
              <a:rPr lang="en-US" dirty="0">
                <a:solidFill>
                  <a:schemeClr val="bg1"/>
                </a:solidFill>
              </a:rPr>
              <a:t>Online Bus Ticket</a:t>
            </a:r>
            <a:r>
              <a:rPr lang="en-US" b="1" dirty="0">
                <a:solidFill>
                  <a:schemeClr val="bg1"/>
                </a:solidFill>
              </a:rPr>
              <a:t> </a:t>
            </a:r>
            <a:r>
              <a:rPr lang="en-US" dirty="0">
                <a:solidFill>
                  <a:schemeClr val="bg1"/>
                </a:solidFill>
              </a:rPr>
              <a:t>Booking system</a:t>
            </a:r>
          </a:p>
        </p:txBody>
      </p:sp>
    </p:spTree>
    <p:extLst>
      <p:ext uri="{BB962C8B-B14F-4D97-AF65-F5344CB8AC3E}">
        <p14:creationId xmlns:p14="http://schemas.microsoft.com/office/powerpoint/2010/main" val="2535171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9562" y="457244"/>
            <a:ext cx="11591925" cy="608012"/>
          </a:xfrm>
        </p:spPr>
        <p:txBody>
          <a:bodyPr>
            <a:normAutofit fontScale="90000"/>
          </a:bodyPr>
          <a:lstStyle/>
          <a:p>
            <a:pPr algn="ctr"/>
            <a:r>
              <a:rPr lang="en-US" sz="2800" dirty="0"/>
              <a:t>Application-Side Database</a:t>
            </a:r>
            <a:br>
              <a:rPr lang="en-US" sz="2800" dirty="0"/>
            </a:br>
            <a:endParaRPr lang="en-US" dirty="0"/>
          </a:p>
        </p:txBody>
      </p:sp>
      <p:sp>
        <p:nvSpPr>
          <p:cNvPr id="2" name="Date Placeholder 1"/>
          <p:cNvSpPr>
            <a:spLocks noGrp="1"/>
          </p:cNvSpPr>
          <p:nvPr>
            <p:ph type="dt" sz="half" idx="2"/>
          </p:nvPr>
        </p:nvSpPr>
        <p:spPr/>
        <p:txBody>
          <a:bodyPr/>
          <a:lstStyle/>
          <a:p>
            <a:fld id="{0044324E-D2D1-4A40-AA29-DCD18D35027A}"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18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612" y="889204"/>
            <a:ext cx="5334873" cy="5098892"/>
          </a:xfrm>
          <a:prstGeom prst="rect">
            <a:avLst/>
          </a:prstGeom>
        </p:spPr>
      </p:pic>
    </p:spTree>
    <p:extLst>
      <p:ext uri="{BB962C8B-B14F-4D97-AF65-F5344CB8AC3E}">
        <p14:creationId xmlns:p14="http://schemas.microsoft.com/office/powerpoint/2010/main" val="419776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9562" y="167425"/>
            <a:ext cx="11591925" cy="1068947"/>
          </a:xfrm>
        </p:spPr>
        <p:txBody>
          <a:bodyPr>
            <a:normAutofit fontScale="90000"/>
          </a:bodyPr>
          <a:lstStyle/>
          <a:p>
            <a:pPr algn="ctr"/>
            <a:r>
              <a:rPr lang="en-US" sz="2800" dirty="0" smtClean="0"/>
              <a:t/>
            </a:r>
            <a:br>
              <a:rPr lang="en-US" sz="2800" dirty="0" smtClean="0"/>
            </a:br>
            <a:r>
              <a:rPr lang="en-US" sz="2800" dirty="0" smtClean="0"/>
              <a:t>Bus-Hire </a:t>
            </a:r>
            <a:r>
              <a:rPr lang="en-US" sz="2800" dirty="0"/>
              <a:t>Database</a:t>
            </a:r>
            <a:br>
              <a:rPr lang="en-US" sz="2800" dirty="0"/>
            </a:br>
            <a:r>
              <a:rPr lang="en-US" sz="2800" dirty="0"/>
              <a:t/>
            </a:r>
            <a:br>
              <a:rPr lang="en-US" sz="2800" dirty="0"/>
            </a:br>
            <a:endParaRPr lang="en-US" dirty="0"/>
          </a:p>
        </p:txBody>
      </p:sp>
      <p:sp>
        <p:nvSpPr>
          <p:cNvPr id="2" name="Date Placeholder 1"/>
          <p:cNvSpPr>
            <a:spLocks noGrp="1"/>
          </p:cNvSpPr>
          <p:nvPr>
            <p:ph type="dt" sz="half" idx="2"/>
          </p:nvPr>
        </p:nvSpPr>
        <p:spPr/>
        <p:txBody>
          <a:bodyPr/>
          <a:lstStyle/>
          <a:p>
            <a:fld id="{0044324E-D2D1-4A40-AA29-DCD18D35027A}"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19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249" y="1339403"/>
            <a:ext cx="5810779" cy="3966693"/>
          </a:xfrm>
          <a:prstGeom prst="rect">
            <a:avLst/>
          </a:prstGeom>
        </p:spPr>
      </p:pic>
    </p:spTree>
    <p:extLst>
      <p:ext uri="{BB962C8B-B14F-4D97-AF65-F5344CB8AC3E}">
        <p14:creationId xmlns:p14="http://schemas.microsoft.com/office/powerpoint/2010/main" val="39102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br>
              <a:rPr lang="en-US" dirty="0"/>
            </a:br>
            <a:endParaRPr lang="en-US" dirty="0"/>
          </a:p>
        </p:txBody>
      </p:sp>
      <p:sp>
        <p:nvSpPr>
          <p:cNvPr id="3" name="Text Placeholder 2"/>
          <p:cNvSpPr>
            <a:spLocks noGrp="1"/>
          </p:cNvSpPr>
          <p:nvPr>
            <p:ph type="body" sz="quarter" idx="15"/>
          </p:nvPr>
        </p:nvSpPr>
        <p:spPr/>
        <p:txBody>
          <a:bodyPr/>
          <a:lstStyle/>
          <a:p>
            <a:r>
              <a:rPr lang="en-US" dirty="0" smtClean="0"/>
              <a:t>Online Bus Ticket</a:t>
            </a:r>
            <a:r>
              <a:rPr lang="en-US" b="1" dirty="0" smtClean="0"/>
              <a:t> </a:t>
            </a:r>
            <a:r>
              <a:rPr lang="en-US" dirty="0" smtClean="0"/>
              <a:t>Booking system</a:t>
            </a:r>
            <a:endParaRPr lang="en-US" dirty="0"/>
          </a:p>
        </p:txBody>
      </p:sp>
      <p:sp>
        <p:nvSpPr>
          <p:cNvPr id="4" name="Date Placeholder 3"/>
          <p:cNvSpPr>
            <a:spLocks noGrp="1"/>
          </p:cNvSpPr>
          <p:nvPr>
            <p:ph type="dt" sz="half" idx="2"/>
          </p:nvPr>
        </p:nvSpPr>
        <p:spPr/>
        <p:txBody>
          <a:bodyPr/>
          <a:lstStyle/>
          <a:p>
            <a:fld id="{FDA158E0-055B-4839-ACBB-66CF9A91A657}" type="datetime1">
              <a:rPr lang="en-US" smtClean="0"/>
              <a:t>5/7/2019</a:t>
            </a:fld>
            <a:endParaRPr lang="en-US"/>
          </a:p>
        </p:txBody>
      </p:sp>
      <p:sp>
        <p:nvSpPr>
          <p:cNvPr id="5" name="Slide Number Placeholder 4"/>
          <p:cNvSpPr>
            <a:spLocks noGrp="1"/>
          </p:cNvSpPr>
          <p:nvPr>
            <p:ph type="sldNum" sz="quarter" idx="4"/>
          </p:nvPr>
        </p:nvSpPr>
        <p:spPr/>
        <p:txBody>
          <a:bodyPr/>
          <a:lstStyle/>
          <a:p>
            <a:fld id="{ED04C99B-D511-4493-B79A-7A1595BC49AA}" type="slidenum">
              <a:rPr lang="en-US" smtClean="0"/>
              <a:t>2</a:t>
            </a:fld>
            <a:endParaRPr lang="en-US"/>
          </a:p>
        </p:txBody>
      </p:sp>
    </p:spTree>
    <p:extLst>
      <p:ext uri="{BB962C8B-B14F-4D97-AF65-F5344CB8AC3E}">
        <p14:creationId xmlns:p14="http://schemas.microsoft.com/office/powerpoint/2010/main" val="2733378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9562" y="167425"/>
            <a:ext cx="11591925" cy="1068947"/>
          </a:xfrm>
        </p:spPr>
        <p:txBody>
          <a:bodyPr>
            <a:normAutofit fontScale="90000"/>
          </a:bodyPr>
          <a:lstStyle/>
          <a:p>
            <a:pPr algn="ctr"/>
            <a:r>
              <a:rPr lang="en-US" sz="2800" dirty="0" smtClean="0"/>
              <a:t/>
            </a:r>
            <a:br>
              <a:rPr lang="en-US" sz="2800" dirty="0" smtClean="0"/>
            </a:br>
            <a:r>
              <a:rPr lang="en-US" sz="2800" dirty="0" smtClean="0"/>
              <a:t>Bus-Provider </a:t>
            </a:r>
            <a:r>
              <a:rPr lang="en-US" sz="2800" dirty="0"/>
              <a:t>Database</a:t>
            </a:r>
            <a:br>
              <a:rPr lang="en-US" sz="2800" dirty="0"/>
            </a:br>
            <a:r>
              <a:rPr lang="en-US" sz="2800" dirty="0"/>
              <a:t/>
            </a:r>
            <a:br>
              <a:rPr lang="en-US" sz="2800" dirty="0"/>
            </a:br>
            <a:endParaRPr lang="en-US" dirty="0"/>
          </a:p>
        </p:txBody>
      </p:sp>
      <p:sp>
        <p:nvSpPr>
          <p:cNvPr id="2" name="Date Placeholder 1"/>
          <p:cNvSpPr>
            <a:spLocks noGrp="1"/>
          </p:cNvSpPr>
          <p:nvPr>
            <p:ph type="dt" sz="half" idx="2"/>
          </p:nvPr>
        </p:nvSpPr>
        <p:spPr/>
        <p:txBody>
          <a:bodyPr/>
          <a:lstStyle/>
          <a:p>
            <a:fld id="{0044324E-D2D1-4A40-AA29-DCD18D35027A}"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36" y="869839"/>
            <a:ext cx="10934097" cy="5140080"/>
          </a:xfrm>
          <a:prstGeom prst="rect">
            <a:avLst/>
          </a:prstGeom>
        </p:spPr>
      </p:pic>
    </p:spTree>
    <p:extLst>
      <p:ext uri="{BB962C8B-B14F-4D97-AF65-F5344CB8AC3E}">
        <p14:creationId xmlns:p14="http://schemas.microsoft.com/office/powerpoint/2010/main" val="4285114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9562" y="167425"/>
            <a:ext cx="11591925" cy="1068947"/>
          </a:xfrm>
        </p:spPr>
        <p:txBody>
          <a:bodyPr>
            <a:normAutofit fontScale="90000"/>
          </a:bodyPr>
          <a:lstStyle/>
          <a:p>
            <a:pPr algn="ctr"/>
            <a:r>
              <a:rPr lang="en-US" sz="2800" dirty="0" smtClean="0"/>
              <a:t/>
            </a:r>
            <a:br>
              <a:rPr lang="en-US" sz="2800" dirty="0" smtClean="0"/>
            </a:br>
            <a:r>
              <a:rPr lang="en-US" sz="2800" dirty="0" smtClean="0"/>
              <a:t/>
            </a:r>
            <a:br>
              <a:rPr lang="en-US" sz="2800" dirty="0" smtClean="0"/>
            </a:br>
            <a:r>
              <a:rPr lang="en-US" sz="2800" dirty="0" smtClean="0"/>
              <a:t>Web-Service </a:t>
            </a:r>
            <a:r>
              <a:rPr lang="en-US" sz="2800" dirty="0"/>
              <a:t>Working</a:t>
            </a:r>
            <a:br>
              <a:rPr lang="en-US" sz="2800" dirty="0"/>
            </a:br>
            <a:r>
              <a:rPr lang="en-US" sz="2800" dirty="0"/>
              <a:t/>
            </a:r>
            <a:br>
              <a:rPr lang="en-US" sz="2800" dirty="0"/>
            </a:br>
            <a:r>
              <a:rPr lang="en-US" sz="2800" dirty="0"/>
              <a:t/>
            </a:r>
            <a:br>
              <a:rPr lang="en-US" sz="2800" dirty="0"/>
            </a:br>
            <a:endParaRPr lang="en-US" dirty="0"/>
          </a:p>
        </p:txBody>
      </p:sp>
      <p:sp>
        <p:nvSpPr>
          <p:cNvPr id="2" name="Date Placeholder 1"/>
          <p:cNvSpPr>
            <a:spLocks noGrp="1"/>
          </p:cNvSpPr>
          <p:nvPr>
            <p:ph type="dt" sz="half" idx="2"/>
          </p:nvPr>
        </p:nvSpPr>
        <p:spPr/>
        <p:txBody>
          <a:bodyPr/>
          <a:lstStyle/>
          <a:p>
            <a:fld id="{0044324E-D2D1-4A40-AA29-DCD18D35027A}"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21</a:t>
            </a:fld>
            <a:endParaRPr lang="en-US"/>
          </a:p>
        </p:txBody>
      </p:sp>
      <p:sp>
        <p:nvSpPr>
          <p:cNvPr id="5" name="TextBox 4"/>
          <p:cNvSpPr txBox="1"/>
          <p:nvPr/>
        </p:nvSpPr>
        <p:spPr>
          <a:xfrm>
            <a:off x="651511" y="1429555"/>
            <a:ext cx="11249976" cy="3970318"/>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a:t>
            </a:r>
            <a:r>
              <a:rPr lang="en-US" dirty="0"/>
              <a:t>are providing the web services for bus providers.</a:t>
            </a:r>
          </a:p>
          <a:p>
            <a:endParaRPr lang="en-US" dirty="0"/>
          </a:p>
          <a:p>
            <a:pPr marL="285750" indent="-285750">
              <a:buFont typeface="Arial" panose="020B0604020202020204" pitchFamily="34" charset="0"/>
              <a:buChar char="•"/>
            </a:pPr>
            <a:r>
              <a:rPr lang="en-US" dirty="0"/>
              <a:t>Bus provider have to create there own web service  with all the details like Bus details, Route details, City details, etc.</a:t>
            </a:r>
          </a:p>
          <a:p>
            <a:endParaRPr lang="en-US" dirty="0"/>
          </a:p>
          <a:p>
            <a:pPr marL="285750" indent="-285750">
              <a:buFont typeface="Arial" panose="020B0604020202020204" pitchFamily="34" charset="0"/>
              <a:buChar char="•"/>
            </a:pPr>
            <a:r>
              <a:rPr lang="en-US" dirty="0"/>
              <a:t>We had created procedures to perform core operations on application. </a:t>
            </a:r>
          </a:p>
          <a:p>
            <a:endParaRPr lang="en-US" dirty="0"/>
          </a:p>
          <a:p>
            <a:pPr marL="285750" indent="-285750">
              <a:buFont typeface="Arial" panose="020B0604020202020204" pitchFamily="34" charset="0"/>
              <a:buChar char="•"/>
            </a:pPr>
            <a:r>
              <a:rPr lang="en-US" dirty="0"/>
              <a:t>Consuming web service to application with the help of  XML, SOAP, WSDL, etc.</a:t>
            </a:r>
          </a:p>
          <a:p>
            <a:endParaRPr lang="en-US" dirty="0"/>
          </a:p>
          <a:p>
            <a:pPr marL="285750" indent="-285750">
              <a:buFont typeface="Arial" panose="020B0604020202020204" pitchFamily="34" charset="0"/>
              <a:buChar char="•"/>
            </a:pPr>
            <a:r>
              <a:rPr lang="en-US" dirty="0"/>
              <a:t>Use  that different web services of different bus providers with system to perform operations throughout the application.</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370252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Screenshot</a:t>
            </a:r>
            <a:endParaRPr lang="en-US" dirty="0"/>
          </a:p>
        </p:txBody>
      </p:sp>
      <p:sp>
        <p:nvSpPr>
          <p:cNvPr id="3" name="Date Placeholder 2"/>
          <p:cNvSpPr>
            <a:spLocks noGrp="1"/>
          </p:cNvSpPr>
          <p:nvPr>
            <p:ph type="dt" sz="half" idx="2"/>
          </p:nvPr>
        </p:nvSpPr>
        <p:spPr/>
        <p:txBody>
          <a:bodyPr/>
          <a:lstStyle/>
          <a:p>
            <a:fld id="{3DF0DD6F-7A5C-46D0-A133-AC4DFB66AE39}" type="datetime1">
              <a:rPr lang="en-US" smtClean="0"/>
              <a:t>5/7/2019</a:t>
            </a:fld>
            <a:endParaRPr lang="en-US"/>
          </a:p>
        </p:txBody>
      </p:sp>
      <p:sp>
        <p:nvSpPr>
          <p:cNvPr id="4" name="Slide Number Placeholder 3"/>
          <p:cNvSpPr>
            <a:spLocks noGrp="1"/>
          </p:cNvSpPr>
          <p:nvPr>
            <p:ph type="sldNum" sz="quarter" idx="4"/>
          </p:nvPr>
        </p:nvSpPr>
        <p:spPr/>
        <p:txBody>
          <a:bodyPr/>
          <a:lstStyle/>
          <a:p>
            <a:fld id="{ED04C99B-D511-4493-B79A-7A1595BC49AA}" type="slidenum">
              <a:rPr lang="en-US" smtClean="0"/>
              <a:t>22</a:t>
            </a:fld>
            <a:endParaRPr lang="en-US"/>
          </a:p>
        </p:txBody>
      </p:sp>
      <p:sp>
        <p:nvSpPr>
          <p:cNvPr id="5" name="Rectangle 4"/>
          <p:cNvSpPr/>
          <p:nvPr/>
        </p:nvSpPr>
        <p:spPr>
          <a:xfrm>
            <a:off x="4464271" y="4247740"/>
            <a:ext cx="3263458" cy="369332"/>
          </a:xfrm>
          <a:prstGeom prst="rect">
            <a:avLst/>
          </a:prstGeom>
        </p:spPr>
        <p:txBody>
          <a:bodyPr wrap="none">
            <a:spAutoFit/>
          </a:bodyPr>
          <a:lstStyle/>
          <a:p>
            <a:pPr algn="ctr"/>
            <a:r>
              <a:rPr lang="en-US" dirty="0">
                <a:solidFill>
                  <a:schemeClr val="bg1"/>
                </a:solidFill>
              </a:rPr>
              <a:t>Online Bus Ticket</a:t>
            </a:r>
            <a:r>
              <a:rPr lang="en-US" b="1" dirty="0">
                <a:solidFill>
                  <a:schemeClr val="bg1"/>
                </a:solidFill>
              </a:rPr>
              <a:t> </a:t>
            </a:r>
            <a:r>
              <a:rPr lang="en-US" dirty="0">
                <a:solidFill>
                  <a:schemeClr val="bg1"/>
                </a:solidFill>
              </a:rPr>
              <a:t>Booking system</a:t>
            </a:r>
          </a:p>
        </p:txBody>
      </p:sp>
    </p:spTree>
    <p:extLst>
      <p:ext uri="{BB962C8B-B14F-4D97-AF65-F5344CB8AC3E}">
        <p14:creationId xmlns:p14="http://schemas.microsoft.com/office/powerpoint/2010/main" val="130150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Home Page</a:t>
            </a: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23</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833437"/>
            <a:ext cx="10058400" cy="5399938"/>
          </a:xfrm>
          <a:prstGeom prst="rect">
            <a:avLst/>
          </a:prstGeom>
        </p:spPr>
      </p:pic>
    </p:spTree>
    <p:extLst>
      <p:ext uri="{BB962C8B-B14F-4D97-AF65-F5344CB8AC3E}">
        <p14:creationId xmlns:p14="http://schemas.microsoft.com/office/powerpoint/2010/main" val="1300383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Search Buses</a:t>
            </a: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8" y="833437"/>
            <a:ext cx="11230378" cy="4871904"/>
          </a:xfrm>
          <a:prstGeom prst="rect">
            <a:avLst/>
          </a:prstGeom>
        </p:spPr>
      </p:pic>
    </p:spTree>
    <p:extLst>
      <p:ext uri="{BB962C8B-B14F-4D97-AF65-F5344CB8AC3E}">
        <p14:creationId xmlns:p14="http://schemas.microsoft.com/office/powerpoint/2010/main" val="3208919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smtClean="0"/>
              <a:t>Ticket Booking</a:t>
            </a:r>
            <a:br>
              <a:rPr lang="en-US" dirty="0" smtClean="0"/>
            </a:b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79" y="833437"/>
            <a:ext cx="10541465" cy="4652963"/>
          </a:xfrm>
          <a:prstGeom prst="rect">
            <a:avLst/>
          </a:prstGeom>
        </p:spPr>
      </p:pic>
    </p:spTree>
    <p:extLst>
      <p:ext uri="{BB962C8B-B14F-4D97-AF65-F5344CB8AC3E}">
        <p14:creationId xmlns:p14="http://schemas.microsoft.com/office/powerpoint/2010/main" val="28714516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761" y="212546"/>
            <a:ext cx="11591925" cy="608012"/>
          </a:xfrm>
        </p:spPr>
        <p:txBody>
          <a:bodyPr>
            <a:normAutofit fontScale="90000"/>
          </a:bodyPr>
          <a:lstStyle/>
          <a:p>
            <a:pPr algn="ctr"/>
            <a:r>
              <a:rPr lang="en-US" dirty="0" smtClean="0"/>
              <a:t/>
            </a:r>
            <a:br>
              <a:rPr lang="en-US" dirty="0" smtClean="0"/>
            </a:br>
            <a:r>
              <a:rPr lang="en-US" dirty="0" smtClean="0"/>
              <a:t>Bus Hire</a:t>
            </a:r>
            <a:br>
              <a:rPr lang="en-US" dirty="0" smtClean="0"/>
            </a:b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523" y="940158"/>
            <a:ext cx="10058400" cy="4572000"/>
          </a:xfrm>
          <a:prstGeom prst="rect">
            <a:avLst/>
          </a:prstGeom>
        </p:spPr>
      </p:pic>
    </p:spTree>
    <p:extLst>
      <p:ext uri="{BB962C8B-B14F-4D97-AF65-F5344CB8AC3E}">
        <p14:creationId xmlns:p14="http://schemas.microsoft.com/office/powerpoint/2010/main" val="3406619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smtClean="0"/>
              <a:t>Offers Countdown</a:t>
            </a:r>
            <a:br>
              <a:rPr lang="en-US" dirty="0" smtClean="0"/>
            </a:b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964388"/>
            <a:ext cx="10058400" cy="4457618"/>
          </a:xfrm>
          <a:prstGeom prst="rect">
            <a:avLst/>
          </a:prstGeom>
        </p:spPr>
      </p:pic>
    </p:spTree>
    <p:extLst>
      <p:ext uri="{BB962C8B-B14F-4D97-AF65-F5344CB8AC3E}">
        <p14:creationId xmlns:p14="http://schemas.microsoft.com/office/powerpoint/2010/main" val="3424050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smtClean="0"/>
              <a:t>Offer-Used</a:t>
            </a:r>
            <a:br>
              <a:rPr lang="en-US" dirty="0" smtClean="0"/>
            </a:b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991736"/>
            <a:ext cx="10058400" cy="4559058"/>
          </a:xfrm>
          <a:prstGeom prst="rect">
            <a:avLst/>
          </a:prstGeom>
        </p:spPr>
      </p:pic>
    </p:spTree>
    <p:extLst>
      <p:ext uri="{BB962C8B-B14F-4D97-AF65-F5344CB8AC3E}">
        <p14:creationId xmlns:p14="http://schemas.microsoft.com/office/powerpoint/2010/main" val="86557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smtClean="0"/>
              <a:t>Administrator Home Page</a:t>
            </a:r>
            <a:br>
              <a:rPr lang="en-US" dirty="0" smtClean="0"/>
            </a:b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833437"/>
            <a:ext cx="10058400" cy="5077966"/>
          </a:xfrm>
          <a:prstGeom prst="rect">
            <a:avLst/>
          </a:prstGeom>
        </p:spPr>
      </p:pic>
    </p:spTree>
    <p:extLst>
      <p:ext uri="{BB962C8B-B14F-4D97-AF65-F5344CB8AC3E}">
        <p14:creationId xmlns:p14="http://schemas.microsoft.com/office/powerpoint/2010/main" val="961727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INTRODUCTION	</a:t>
            </a:r>
            <a:endParaRPr lang="en-US" dirty="0"/>
          </a:p>
        </p:txBody>
      </p:sp>
      <p:sp>
        <p:nvSpPr>
          <p:cNvPr id="5" name="Content Placeholder 4"/>
          <p:cNvSpPr>
            <a:spLocks noGrp="1"/>
          </p:cNvSpPr>
          <p:nvPr>
            <p:ph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r>
              <a:rPr lang="en-US" dirty="0"/>
              <a:t>The Online Bus Ticket Reservation System is a web-based application that allows visitors check bus ticket availability, book bus ticket and pay for the ticket. This Online Bus Reservation System provides bus transportation system, a facility to reserve seats, cancellation of seats and different types of enquiry which need an instant and quick reservation. This system can be used by the users in performing online reservation via internet for their all business and personal purposes. </a:t>
            </a:r>
          </a:p>
          <a:p>
            <a:pPr marL="0" indent="0">
              <a:buNone/>
            </a:pPr>
            <a:endParaRPr lang="en-US" dirty="0"/>
          </a:p>
          <a:p>
            <a:r>
              <a:rPr lang="en-US" dirty="0"/>
              <a:t>Online Bus Ticket Booking System provides service to the large number of audience who intended to travel from one city to another. </a:t>
            </a:r>
          </a:p>
          <a:p>
            <a:endParaRPr lang="en-US" dirty="0"/>
          </a:p>
          <a:p>
            <a:pPr marL="0" indent="0" algn="just">
              <a:buNone/>
            </a:pPr>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fld id="{6F452A4D-52C7-4ADD-9782-AF1B193139B0}"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3</a:t>
            </a:fld>
            <a:endParaRPr lang="en-US"/>
          </a:p>
        </p:txBody>
      </p:sp>
    </p:spTree>
    <p:extLst>
      <p:ext uri="{BB962C8B-B14F-4D97-AF65-F5344CB8AC3E}">
        <p14:creationId xmlns:p14="http://schemas.microsoft.com/office/powerpoint/2010/main" val="2429321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Future Scope</a:t>
            </a:r>
            <a:endParaRPr lang="en-US" dirty="0"/>
          </a:p>
        </p:txBody>
      </p:sp>
      <p:sp>
        <p:nvSpPr>
          <p:cNvPr id="3" name="Date Placeholder 2"/>
          <p:cNvSpPr>
            <a:spLocks noGrp="1"/>
          </p:cNvSpPr>
          <p:nvPr>
            <p:ph type="dt" sz="half" idx="2"/>
          </p:nvPr>
        </p:nvSpPr>
        <p:spPr/>
        <p:txBody>
          <a:bodyPr/>
          <a:lstStyle/>
          <a:p>
            <a:fld id="{3DF0DD6F-7A5C-46D0-A133-AC4DFB66AE39}" type="datetime1">
              <a:rPr lang="en-US" smtClean="0"/>
              <a:t>5/7/2019</a:t>
            </a:fld>
            <a:endParaRPr lang="en-US"/>
          </a:p>
        </p:txBody>
      </p:sp>
      <p:sp>
        <p:nvSpPr>
          <p:cNvPr id="4" name="Slide Number Placeholder 3"/>
          <p:cNvSpPr>
            <a:spLocks noGrp="1"/>
          </p:cNvSpPr>
          <p:nvPr>
            <p:ph type="sldNum" sz="quarter" idx="4"/>
          </p:nvPr>
        </p:nvSpPr>
        <p:spPr/>
        <p:txBody>
          <a:bodyPr/>
          <a:lstStyle/>
          <a:p>
            <a:fld id="{ED04C99B-D511-4493-B79A-7A1595BC49AA}" type="slidenum">
              <a:rPr lang="en-US" smtClean="0"/>
              <a:t>30</a:t>
            </a:fld>
            <a:endParaRPr lang="en-US"/>
          </a:p>
        </p:txBody>
      </p:sp>
    </p:spTree>
    <p:extLst>
      <p:ext uri="{BB962C8B-B14F-4D97-AF65-F5344CB8AC3E}">
        <p14:creationId xmlns:p14="http://schemas.microsoft.com/office/powerpoint/2010/main" val="3786064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Future Scopes</a:t>
            </a:r>
            <a:endParaRPr lang="en-US" dirty="0"/>
          </a:p>
        </p:txBody>
      </p:sp>
      <p:sp>
        <p:nvSpPr>
          <p:cNvPr id="2" name="Content Placeholder 1"/>
          <p:cNvSpPr>
            <a:spLocks noGrp="1"/>
          </p:cNvSpPr>
          <p:nvPr>
            <p:ph idx="1"/>
          </p:nvPr>
        </p:nvSpPr>
        <p:spPr/>
        <p:txBody>
          <a:bodyPr/>
          <a:lstStyle/>
          <a:p>
            <a:endParaRPr lang="en-US" dirty="0" smtClean="0"/>
          </a:p>
          <a:p>
            <a:pPr marL="0" indent="0">
              <a:buNone/>
            </a:pPr>
            <a:endParaRPr lang="en-US" dirty="0" smtClean="0"/>
          </a:p>
          <a:p>
            <a:r>
              <a:rPr lang="en-US" sz="2000" dirty="0" smtClean="0"/>
              <a:t>It will  </a:t>
            </a:r>
            <a:r>
              <a:rPr lang="en-US" sz="2000" dirty="0"/>
              <a:t>provide the live tracking of the bus with time of bus arrival</a:t>
            </a:r>
            <a:r>
              <a:rPr lang="en-US" sz="2000" dirty="0" smtClean="0"/>
              <a:t>.</a:t>
            </a:r>
          </a:p>
          <a:p>
            <a:pPr marL="0" indent="0">
              <a:buNone/>
            </a:pPr>
            <a:endParaRPr lang="en-US" sz="2000" dirty="0" smtClean="0"/>
          </a:p>
          <a:p>
            <a:r>
              <a:rPr lang="en-US" sz="2000" b="1" dirty="0" smtClean="0"/>
              <a:t> </a:t>
            </a:r>
            <a:r>
              <a:rPr lang="en-US" sz="2000" dirty="0"/>
              <a:t>It will suggest hotels when you reach at </a:t>
            </a:r>
            <a:r>
              <a:rPr lang="en-US" sz="2000" dirty="0" smtClean="0"/>
              <a:t>destination.</a:t>
            </a:r>
          </a:p>
          <a:p>
            <a:endParaRPr lang="en-US" sz="2000" dirty="0"/>
          </a:p>
          <a:p>
            <a:r>
              <a:rPr lang="en-US" sz="2000" dirty="0" smtClean="0"/>
              <a:t>We can make online payment for tickets.</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
        <p:nvSpPr>
          <p:cNvPr id="3" name="Date Placeholder 2"/>
          <p:cNvSpPr>
            <a:spLocks noGrp="1"/>
          </p:cNvSpPr>
          <p:nvPr>
            <p:ph type="dt" sz="half" idx="2"/>
          </p:nvPr>
        </p:nvSpPr>
        <p:spPr/>
        <p:txBody>
          <a:bodyPr/>
          <a:lstStyle/>
          <a:p>
            <a:fld id="{99FCFA6B-3150-4FCE-8799-E655FA7AAC1B}" type="datetime1">
              <a:rPr lang="en-US" smtClean="0"/>
              <a:t>5/7/2019</a:t>
            </a:fld>
            <a:endParaRPr lang="en-US"/>
          </a:p>
        </p:txBody>
      </p:sp>
      <p:sp>
        <p:nvSpPr>
          <p:cNvPr id="5" name="Slide Number Placeholder 4"/>
          <p:cNvSpPr>
            <a:spLocks noGrp="1"/>
          </p:cNvSpPr>
          <p:nvPr>
            <p:ph type="sldNum" sz="quarter" idx="12"/>
          </p:nvPr>
        </p:nvSpPr>
        <p:spPr/>
        <p:txBody>
          <a:bodyPr/>
          <a:lstStyle/>
          <a:p>
            <a:fld id="{ED04C99B-D511-4493-B79A-7A1595BC49AA}" type="slidenum">
              <a:rPr lang="en-US" smtClean="0"/>
              <a:t>31</a:t>
            </a:fld>
            <a:endParaRPr lang="en-US"/>
          </a:p>
        </p:txBody>
      </p:sp>
    </p:spTree>
    <p:extLst>
      <p:ext uri="{BB962C8B-B14F-4D97-AF65-F5344CB8AC3E}">
        <p14:creationId xmlns:p14="http://schemas.microsoft.com/office/powerpoint/2010/main" val="122551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Conclusion</a:t>
            </a:r>
            <a:endParaRPr lang="en-US" dirty="0"/>
          </a:p>
        </p:txBody>
      </p:sp>
      <p:sp>
        <p:nvSpPr>
          <p:cNvPr id="3" name="Date Placeholder 2"/>
          <p:cNvSpPr>
            <a:spLocks noGrp="1"/>
          </p:cNvSpPr>
          <p:nvPr>
            <p:ph type="dt" sz="half" idx="2"/>
          </p:nvPr>
        </p:nvSpPr>
        <p:spPr/>
        <p:txBody>
          <a:bodyPr/>
          <a:lstStyle/>
          <a:p>
            <a:fld id="{4EFB7A63-8C3E-4B5C-80CC-7828B95F2E48}" type="datetime1">
              <a:rPr lang="en-US" smtClean="0"/>
              <a:t>5/7/2019</a:t>
            </a:fld>
            <a:endParaRPr lang="en-US"/>
          </a:p>
        </p:txBody>
      </p:sp>
      <p:sp>
        <p:nvSpPr>
          <p:cNvPr id="4" name="Slide Number Placeholder 3"/>
          <p:cNvSpPr>
            <a:spLocks noGrp="1"/>
          </p:cNvSpPr>
          <p:nvPr>
            <p:ph type="sldNum" sz="quarter" idx="4"/>
          </p:nvPr>
        </p:nvSpPr>
        <p:spPr/>
        <p:txBody>
          <a:bodyPr/>
          <a:lstStyle/>
          <a:p>
            <a:fld id="{ED04C99B-D511-4493-B79A-7A1595BC49AA}" type="slidenum">
              <a:rPr lang="en-US" smtClean="0"/>
              <a:t>32</a:t>
            </a:fld>
            <a:endParaRPr lang="en-US"/>
          </a:p>
        </p:txBody>
      </p:sp>
    </p:spTree>
    <p:extLst>
      <p:ext uri="{BB962C8B-B14F-4D97-AF65-F5344CB8AC3E}">
        <p14:creationId xmlns:p14="http://schemas.microsoft.com/office/powerpoint/2010/main" val="3128325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Conclusion</a:t>
            </a:r>
            <a:endParaRPr lang="en-US" dirty="0"/>
          </a:p>
        </p:txBody>
      </p:sp>
      <p:sp>
        <p:nvSpPr>
          <p:cNvPr id="2" name="Date Placeholder 1"/>
          <p:cNvSpPr>
            <a:spLocks noGrp="1"/>
          </p:cNvSpPr>
          <p:nvPr>
            <p:ph type="dt" sz="half" idx="2"/>
          </p:nvPr>
        </p:nvSpPr>
        <p:spPr/>
        <p:txBody>
          <a:bodyPr/>
          <a:lstStyle/>
          <a:p>
            <a:fld id="{E7862286-5E58-4976-AC17-6672C6C0F5A2}"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33</a:t>
            </a:fld>
            <a:endParaRPr lang="en-US"/>
          </a:p>
        </p:txBody>
      </p:sp>
      <p:sp>
        <p:nvSpPr>
          <p:cNvPr id="6" name="TextBox 5"/>
          <p:cNvSpPr txBox="1"/>
          <p:nvPr/>
        </p:nvSpPr>
        <p:spPr>
          <a:xfrm>
            <a:off x="1249251" y="1390918"/>
            <a:ext cx="9298546" cy="1908215"/>
          </a:xfrm>
          <a:prstGeom prst="rect">
            <a:avLst/>
          </a:prstGeom>
          <a:noFill/>
        </p:spPr>
        <p:txBody>
          <a:bodyPr wrap="square" rtlCol="0">
            <a:spAutoFit/>
          </a:bodyPr>
          <a:lstStyle/>
          <a:p>
            <a:endParaRPr lang="en-US" sz="2000" dirty="0" smtClean="0"/>
          </a:p>
          <a:p>
            <a:r>
              <a:rPr lang="en-US" sz="2000" dirty="0" smtClean="0"/>
              <a:t>PVS Bus Service is a online system, which enable customer to check availability for bus ticket, buy bus ticket and pay for bus ticket.</a:t>
            </a:r>
          </a:p>
          <a:p>
            <a:r>
              <a:rPr lang="en-US" sz="2000" dirty="0" smtClean="0"/>
              <a:t>It makes the customer easy to get bus ticket online instead of queue up to buy the bus ticket.</a:t>
            </a:r>
          </a:p>
          <a:p>
            <a:endParaRPr lang="en-US" dirty="0"/>
          </a:p>
        </p:txBody>
      </p:sp>
    </p:spTree>
    <p:extLst>
      <p:ext uri="{BB962C8B-B14F-4D97-AF65-F5344CB8AC3E}">
        <p14:creationId xmlns:p14="http://schemas.microsoft.com/office/powerpoint/2010/main" val="3509369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fld id="{3A8E806D-D791-4AB7-A95A-22FFC5CF24C2}" type="datetime1">
              <a:rPr lang="en-US" smtClean="0"/>
              <a:t>5/7/2019</a:t>
            </a:fld>
            <a:endParaRPr lang="en-US"/>
          </a:p>
        </p:txBody>
      </p:sp>
      <p:sp>
        <p:nvSpPr>
          <p:cNvPr id="5" name="Slide Number Placeholder 4"/>
          <p:cNvSpPr>
            <a:spLocks noGrp="1"/>
          </p:cNvSpPr>
          <p:nvPr>
            <p:ph type="sldNum" sz="quarter" idx="4"/>
          </p:nvPr>
        </p:nvSpPr>
        <p:spPr/>
        <p:txBody>
          <a:bodyPr/>
          <a:lstStyle/>
          <a:p>
            <a:fld id="{ED04C99B-D511-4493-B79A-7A1595BC49AA}" type="slidenum">
              <a:rPr lang="en-US" smtClean="0"/>
              <a:t>34</a:t>
            </a:fld>
            <a:endParaRPr lang="en-US"/>
          </a:p>
        </p:txBody>
      </p:sp>
      <p:sp>
        <p:nvSpPr>
          <p:cNvPr id="2" name="TextBox 1"/>
          <p:cNvSpPr txBox="1"/>
          <p:nvPr/>
        </p:nvSpPr>
        <p:spPr>
          <a:xfrm>
            <a:off x="2614411" y="2871989"/>
            <a:ext cx="4662152" cy="707886"/>
          </a:xfrm>
          <a:prstGeom prst="rect">
            <a:avLst/>
          </a:prstGeom>
          <a:noFill/>
        </p:spPr>
        <p:txBody>
          <a:bodyPr wrap="square" rtlCol="0">
            <a:spAutoFit/>
          </a:bodyPr>
          <a:lstStyle/>
          <a:p>
            <a:r>
              <a:rPr lang="en-US" sz="4000" b="1" dirty="0" smtClean="0">
                <a:solidFill>
                  <a:schemeClr val="bg1"/>
                </a:solidFill>
              </a:rPr>
              <a:t>Any Questions…?</a:t>
            </a:r>
            <a:endParaRPr lang="en-US" sz="4000" b="1" dirty="0">
              <a:solidFill>
                <a:schemeClr val="bg1"/>
              </a:solidFill>
            </a:endParaRPr>
          </a:p>
        </p:txBody>
      </p:sp>
    </p:spTree>
    <p:extLst>
      <p:ext uri="{BB962C8B-B14F-4D97-AF65-F5344CB8AC3E}">
        <p14:creationId xmlns:p14="http://schemas.microsoft.com/office/powerpoint/2010/main" val="3653513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095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Objectives	</a:t>
            </a:r>
            <a:endParaRPr lang="en-US" dirty="0"/>
          </a:p>
        </p:txBody>
      </p:sp>
      <p:sp>
        <p:nvSpPr>
          <p:cNvPr id="5" name="Content Placeholder 4"/>
          <p:cNvSpPr>
            <a:spLocks noGrp="1"/>
          </p:cNvSpPr>
          <p:nvPr>
            <p:ph idx="1"/>
          </p:nvPr>
        </p:nvSpPr>
        <p:spPr/>
        <p:txBody>
          <a:bodyPr>
            <a:normAutofit/>
          </a:bodyPr>
          <a:lstStyle/>
          <a:p>
            <a:pPr marL="0" indent="0">
              <a:buNone/>
            </a:pPr>
            <a:endParaRPr lang="en-US" dirty="0" smtClean="0">
              <a:latin typeface="Times New Roman" panose="02020603050405020304" pitchFamily="18" charset="0"/>
              <a:cs typeface="Times New Roman" panose="02020603050405020304" pitchFamily="18" charset="0"/>
            </a:endParaRPr>
          </a:p>
          <a:p>
            <a:pPr marL="285750" indent="-285750"/>
            <a:r>
              <a:rPr lang="en-US" dirty="0"/>
              <a:t>Online bus ticket booking system  is web based system, accessible any time and from the internet.</a:t>
            </a:r>
          </a:p>
          <a:p>
            <a:pPr marL="285750" indent="-285750"/>
            <a:endParaRPr lang="en-US" dirty="0"/>
          </a:p>
          <a:p>
            <a:pPr marL="285750" indent="-285750"/>
            <a:r>
              <a:rPr lang="en-US" dirty="0"/>
              <a:t>Customer can check bus provider’s popularity and prices to select comfortable bus to begin journey.</a:t>
            </a:r>
          </a:p>
          <a:p>
            <a:endParaRPr lang="en-US" dirty="0"/>
          </a:p>
          <a:p>
            <a:pPr marL="285750" indent="-285750"/>
            <a:r>
              <a:rPr lang="en-US" dirty="0"/>
              <a:t>To make sure that bus or ticket is free and available on the date selected for particular route.</a:t>
            </a:r>
          </a:p>
          <a:p>
            <a:endParaRPr lang="en-US" dirty="0"/>
          </a:p>
          <a:p>
            <a:pPr marL="285750" indent="-285750"/>
            <a:r>
              <a:rPr lang="en-US" dirty="0"/>
              <a:t>Offers will be applicable for new user.</a:t>
            </a:r>
          </a:p>
          <a:p>
            <a:endParaRPr lang="en-US" dirty="0"/>
          </a:p>
          <a:p>
            <a:pPr marL="0" indent="0" algn="just">
              <a:buNone/>
            </a:pPr>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fld id="{6F452A4D-52C7-4ADD-9782-AF1B193139B0}"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4</a:t>
            </a:fld>
            <a:endParaRPr lang="en-US"/>
          </a:p>
        </p:txBody>
      </p:sp>
    </p:spTree>
    <p:extLst>
      <p:ext uri="{BB962C8B-B14F-4D97-AF65-F5344CB8AC3E}">
        <p14:creationId xmlns:p14="http://schemas.microsoft.com/office/powerpoint/2010/main" val="672719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Software and Hardware requirements  </a:t>
            </a:r>
            <a:endParaRPr lang="en-US" dirty="0"/>
          </a:p>
        </p:txBody>
      </p:sp>
      <p:sp>
        <p:nvSpPr>
          <p:cNvPr id="3" name="Rectangle 2"/>
          <p:cNvSpPr/>
          <p:nvPr/>
        </p:nvSpPr>
        <p:spPr>
          <a:xfrm>
            <a:off x="4351372" y="4222335"/>
            <a:ext cx="3263457" cy="369332"/>
          </a:xfrm>
          <a:prstGeom prst="rect">
            <a:avLst/>
          </a:prstGeom>
        </p:spPr>
        <p:txBody>
          <a:bodyPr wrap="none">
            <a:spAutoFit/>
          </a:bodyPr>
          <a:lstStyle/>
          <a:p>
            <a:pPr algn="ctr"/>
            <a:r>
              <a:rPr lang="en-US" dirty="0">
                <a:solidFill>
                  <a:schemeClr val="bg1"/>
                </a:solidFill>
              </a:rPr>
              <a:t>Online Bus Ticket</a:t>
            </a:r>
            <a:r>
              <a:rPr lang="en-US" b="1" dirty="0">
                <a:solidFill>
                  <a:schemeClr val="bg1"/>
                </a:solidFill>
              </a:rPr>
              <a:t> </a:t>
            </a:r>
            <a:r>
              <a:rPr lang="en-US" dirty="0">
                <a:solidFill>
                  <a:schemeClr val="bg1"/>
                </a:solidFill>
              </a:rPr>
              <a:t>Booking system</a:t>
            </a:r>
          </a:p>
        </p:txBody>
      </p:sp>
      <p:sp>
        <p:nvSpPr>
          <p:cNvPr id="4" name="Date Placeholder 3"/>
          <p:cNvSpPr>
            <a:spLocks noGrp="1"/>
          </p:cNvSpPr>
          <p:nvPr>
            <p:ph type="dt" sz="half" idx="2"/>
          </p:nvPr>
        </p:nvSpPr>
        <p:spPr/>
        <p:txBody>
          <a:bodyPr/>
          <a:lstStyle/>
          <a:p>
            <a:fld id="{DA27AE44-7FD3-42AB-A7ED-AE6D4402A064}" type="datetime1">
              <a:rPr lang="en-US" smtClean="0"/>
              <a:t>5/7/2019</a:t>
            </a:fld>
            <a:endParaRPr lang="en-US"/>
          </a:p>
        </p:txBody>
      </p:sp>
      <p:sp>
        <p:nvSpPr>
          <p:cNvPr id="5" name="Slide Number Placeholder 4"/>
          <p:cNvSpPr>
            <a:spLocks noGrp="1"/>
          </p:cNvSpPr>
          <p:nvPr>
            <p:ph type="sldNum" sz="quarter" idx="4"/>
          </p:nvPr>
        </p:nvSpPr>
        <p:spPr/>
        <p:txBody>
          <a:bodyPr/>
          <a:lstStyle/>
          <a:p>
            <a:fld id="{ED04C99B-D511-4493-B79A-7A1595BC49AA}" type="slidenum">
              <a:rPr lang="en-US" smtClean="0"/>
              <a:t>5</a:t>
            </a:fld>
            <a:endParaRPr lang="en-US"/>
          </a:p>
        </p:txBody>
      </p:sp>
    </p:spTree>
    <p:extLst>
      <p:ext uri="{BB962C8B-B14F-4D97-AF65-F5344CB8AC3E}">
        <p14:creationId xmlns:p14="http://schemas.microsoft.com/office/powerpoint/2010/main" val="1312814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3787878-F55F-448C-90DD-BA1855215C41}" type="datetime1">
              <a:rPr lang="en-US" smtClean="0"/>
              <a:t>5/7/2019</a:t>
            </a:fld>
            <a:endParaRPr lang="en-US"/>
          </a:p>
        </p:txBody>
      </p:sp>
      <p:sp>
        <p:nvSpPr>
          <p:cNvPr id="3" name="Slide Number Placeholder 2"/>
          <p:cNvSpPr>
            <a:spLocks noGrp="1"/>
          </p:cNvSpPr>
          <p:nvPr>
            <p:ph type="sldNum" sz="quarter" idx="12"/>
          </p:nvPr>
        </p:nvSpPr>
        <p:spPr/>
        <p:txBody>
          <a:bodyPr/>
          <a:lstStyle/>
          <a:p>
            <a:fld id="{ED04C99B-D511-4493-B79A-7A1595BC49AA}" type="slidenum">
              <a:rPr lang="en-US" smtClean="0"/>
              <a:t>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307426087"/>
              </p:ext>
            </p:extLst>
          </p:nvPr>
        </p:nvGraphicFramePr>
        <p:xfrm>
          <a:off x="2096395" y="1595431"/>
          <a:ext cx="8128000" cy="2913725"/>
        </p:xfrm>
        <a:graphic>
          <a:graphicData uri="http://schemas.openxmlformats.org/drawingml/2006/table">
            <a:tbl>
              <a:tblPr firstRow="1" bandRow="1">
                <a:tableStyleId>{0505E3EF-67EA-436B-97B2-0124C06EBD24}</a:tableStyleId>
              </a:tblPr>
              <a:tblGrid>
                <a:gridCol w="4064000"/>
                <a:gridCol w="4064000"/>
              </a:tblGrid>
              <a:tr h="452311">
                <a:tc>
                  <a:txBody>
                    <a:bodyPr/>
                    <a:lstStyle/>
                    <a:p>
                      <a:pPr algn="ctr"/>
                      <a:r>
                        <a:rPr lang="en-US" dirty="0" smtClean="0"/>
                        <a:t>Languages</a:t>
                      </a:r>
                      <a:endParaRPr lang="en-US" b="0" dirty="0">
                        <a:solidFill>
                          <a:schemeClr val="tx1"/>
                        </a:solidFill>
                      </a:endParaRPr>
                    </a:p>
                  </a:txBody>
                  <a:tcPr/>
                </a:tc>
                <a:tc>
                  <a:txBody>
                    <a:bodyPr/>
                    <a:lstStyle/>
                    <a:p>
                      <a:pPr algn="ctr"/>
                      <a:r>
                        <a:rPr lang="en-US" dirty="0" smtClean="0"/>
                        <a:t>C#, Asp .NET</a:t>
                      </a:r>
                      <a:r>
                        <a:rPr lang="en-US" baseline="0" dirty="0" smtClean="0"/>
                        <a:t> MVC</a:t>
                      </a:r>
                      <a:endParaRPr lang="en-US" b="0" dirty="0">
                        <a:solidFill>
                          <a:schemeClr val="tx1"/>
                        </a:solidFill>
                      </a:endParaRPr>
                    </a:p>
                  </a:txBody>
                  <a:tcPr/>
                </a:tc>
              </a:tr>
              <a:tr h="741958">
                <a:tc>
                  <a:txBody>
                    <a:bodyPr/>
                    <a:lstStyle/>
                    <a:p>
                      <a:pPr algn="ctr"/>
                      <a:r>
                        <a:rPr lang="en-US" dirty="0" smtClean="0"/>
                        <a:t>Web Technologies</a:t>
                      </a:r>
                      <a:endParaRPr lang="en-US" dirty="0"/>
                    </a:p>
                  </a:txBody>
                  <a:tcPr/>
                </a:tc>
                <a:tc>
                  <a:txBody>
                    <a:bodyPr/>
                    <a:lstStyle/>
                    <a:p>
                      <a:pPr algn="ctr"/>
                      <a:r>
                        <a:rPr lang="en-US" dirty="0" smtClean="0"/>
                        <a:t>HTML, CSS, JavaScript, JQuery, Ajax, Bootstrap, Web-Services</a:t>
                      </a:r>
                      <a:endParaRPr lang="en-US" dirty="0"/>
                    </a:p>
                  </a:txBody>
                  <a:tcPr/>
                </a:tc>
              </a:tr>
              <a:tr h="429864">
                <a:tc>
                  <a:txBody>
                    <a:bodyPr/>
                    <a:lstStyle/>
                    <a:p>
                      <a:pPr algn="ctr"/>
                      <a:r>
                        <a:rPr lang="en-US" dirty="0" smtClean="0"/>
                        <a:t>Operating System</a:t>
                      </a:r>
                      <a:endParaRPr lang="en-US" dirty="0"/>
                    </a:p>
                  </a:txBody>
                  <a:tcPr/>
                </a:tc>
                <a:tc>
                  <a:txBody>
                    <a:bodyPr/>
                    <a:lstStyle/>
                    <a:p>
                      <a:pPr algn="ctr"/>
                      <a:r>
                        <a:rPr lang="en-US" dirty="0" smtClean="0"/>
                        <a:t>Windows</a:t>
                      </a:r>
                      <a:r>
                        <a:rPr lang="en-US" baseline="0" dirty="0" smtClean="0"/>
                        <a:t> 7</a:t>
                      </a:r>
                      <a:endParaRPr lang="en-US" dirty="0"/>
                    </a:p>
                  </a:txBody>
                  <a:tcPr/>
                </a:tc>
              </a:tr>
              <a:tr h="429864">
                <a:tc>
                  <a:txBody>
                    <a:bodyPr/>
                    <a:lstStyle/>
                    <a:p>
                      <a:pPr algn="ctr"/>
                      <a:r>
                        <a:rPr lang="en-US" dirty="0" smtClean="0"/>
                        <a:t>Database</a:t>
                      </a:r>
                      <a:endParaRPr lang="en-US" dirty="0"/>
                    </a:p>
                  </a:txBody>
                  <a:tcPr/>
                </a:tc>
                <a:tc>
                  <a:txBody>
                    <a:bodyPr/>
                    <a:lstStyle/>
                    <a:p>
                      <a:pPr algn="ctr"/>
                      <a:r>
                        <a:rPr lang="en-US" dirty="0" smtClean="0"/>
                        <a:t>SQL Server Management Studio</a:t>
                      </a:r>
                      <a:endParaRPr lang="en-US" dirty="0"/>
                    </a:p>
                  </a:txBody>
                  <a:tcPr/>
                </a:tc>
              </a:tr>
              <a:tr h="429864">
                <a:tc>
                  <a:txBody>
                    <a:bodyPr/>
                    <a:lstStyle/>
                    <a:p>
                      <a:pPr algn="ctr"/>
                      <a:r>
                        <a:rPr lang="en-US" dirty="0" smtClean="0"/>
                        <a:t>Browser</a:t>
                      </a:r>
                      <a:endParaRPr lang="en-US" dirty="0"/>
                    </a:p>
                  </a:txBody>
                  <a:tcPr/>
                </a:tc>
                <a:tc>
                  <a:txBody>
                    <a:bodyPr/>
                    <a:lstStyle/>
                    <a:p>
                      <a:pPr algn="ctr"/>
                      <a:r>
                        <a:rPr lang="en-US" dirty="0" smtClean="0"/>
                        <a:t>Google Chrome</a:t>
                      </a:r>
                      <a:endParaRPr lang="en-US" dirty="0"/>
                    </a:p>
                  </a:txBody>
                  <a:tcPr/>
                </a:tc>
              </a:tr>
              <a:tr h="429864">
                <a:tc>
                  <a:txBody>
                    <a:bodyPr/>
                    <a:lstStyle/>
                    <a:p>
                      <a:pPr algn="ctr"/>
                      <a:r>
                        <a:rPr lang="en-US" dirty="0" smtClean="0"/>
                        <a:t>IDE</a:t>
                      </a:r>
                      <a:endParaRPr lang="en-US" dirty="0"/>
                    </a:p>
                  </a:txBody>
                  <a:tcPr/>
                </a:tc>
                <a:tc>
                  <a:txBody>
                    <a:bodyPr/>
                    <a:lstStyle/>
                    <a:p>
                      <a:pPr algn="ctr"/>
                      <a:r>
                        <a:rPr lang="en-US" dirty="0" smtClean="0"/>
                        <a:t>Visual Studio 2017</a:t>
                      </a:r>
                      <a:endParaRPr lang="en-US" dirty="0"/>
                    </a:p>
                  </a:txBody>
                  <a:tcPr/>
                </a:tc>
              </a:tr>
            </a:tbl>
          </a:graphicData>
        </a:graphic>
      </p:graphicFrame>
    </p:spTree>
    <p:extLst>
      <p:ext uri="{BB962C8B-B14F-4D97-AF65-F5344CB8AC3E}">
        <p14:creationId xmlns:p14="http://schemas.microsoft.com/office/powerpoint/2010/main" val="1898309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a:t>
            </a:r>
            <a:endParaRPr lang="en-US" dirty="0"/>
          </a:p>
        </p:txBody>
      </p:sp>
      <p:sp>
        <p:nvSpPr>
          <p:cNvPr id="4" name="Rectangle 3"/>
          <p:cNvSpPr/>
          <p:nvPr/>
        </p:nvSpPr>
        <p:spPr>
          <a:xfrm>
            <a:off x="4464271" y="4247740"/>
            <a:ext cx="3263458" cy="369332"/>
          </a:xfrm>
          <a:prstGeom prst="rect">
            <a:avLst/>
          </a:prstGeom>
        </p:spPr>
        <p:txBody>
          <a:bodyPr wrap="none">
            <a:spAutoFit/>
          </a:bodyPr>
          <a:lstStyle/>
          <a:p>
            <a:pPr algn="ctr"/>
            <a:r>
              <a:rPr lang="en-US" dirty="0">
                <a:solidFill>
                  <a:schemeClr val="bg1"/>
                </a:solidFill>
              </a:rPr>
              <a:t>Online Bus Ticket</a:t>
            </a:r>
            <a:r>
              <a:rPr lang="en-US" b="1" dirty="0">
                <a:solidFill>
                  <a:schemeClr val="bg1"/>
                </a:solidFill>
              </a:rPr>
              <a:t> </a:t>
            </a:r>
            <a:r>
              <a:rPr lang="en-US" dirty="0">
                <a:solidFill>
                  <a:schemeClr val="bg1"/>
                </a:solidFill>
              </a:rPr>
              <a:t>Booking system</a:t>
            </a:r>
          </a:p>
        </p:txBody>
      </p:sp>
      <p:sp>
        <p:nvSpPr>
          <p:cNvPr id="5" name="Date Placeholder 4"/>
          <p:cNvSpPr>
            <a:spLocks noGrp="1"/>
          </p:cNvSpPr>
          <p:nvPr>
            <p:ph type="dt" sz="half" idx="2"/>
          </p:nvPr>
        </p:nvSpPr>
        <p:spPr/>
        <p:txBody>
          <a:bodyPr/>
          <a:lstStyle/>
          <a:p>
            <a:fld id="{37577CA0-D5F6-42B6-9AB5-C0108358C103}" type="datetime1">
              <a:rPr lang="en-US" smtClean="0"/>
              <a:t>5/7/2019</a:t>
            </a:fld>
            <a:endParaRPr lang="en-US"/>
          </a:p>
        </p:txBody>
      </p:sp>
      <p:sp>
        <p:nvSpPr>
          <p:cNvPr id="6" name="Slide Number Placeholder 5"/>
          <p:cNvSpPr>
            <a:spLocks noGrp="1"/>
          </p:cNvSpPr>
          <p:nvPr>
            <p:ph type="sldNum" sz="quarter" idx="4"/>
          </p:nvPr>
        </p:nvSpPr>
        <p:spPr/>
        <p:txBody>
          <a:bodyPr/>
          <a:lstStyle/>
          <a:p>
            <a:fld id="{ED04C99B-D511-4493-B79A-7A1595BC49AA}" type="slidenum">
              <a:rPr lang="en-US" smtClean="0"/>
              <a:t>7</a:t>
            </a:fld>
            <a:endParaRPr lang="en-US"/>
          </a:p>
        </p:txBody>
      </p:sp>
    </p:spTree>
    <p:extLst>
      <p:ext uri="{BB962C8B-B14F-4D97-AF65-F5344CB8AC3E}">
        <p14:creationId xmlns:p14="http://schemas.microsoft.com/office/powerpoint/2010/main" val="914627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Modules</a:t>
            </a:r>
            <a:endParaRPr lang="en-US" dirty="0"/>
          </a:p>
        </p:txBody>
      </p:sp>
      <p:sp>
        <p:nvSpPr>
          <p:cNvPr id="5" name="Content Placeholder 4"/>
          <p:cNvSpPr>
            <a:spLocks noGrp="1"/>
          </p:cNvSpPr>
          <p:nvPr>
            <p:ph idx="1"/>
          </p:nvPr>
        </p:nvSpPr>
        <p:spPr/>
        <p:txBody>
          <a:bodyPr>
            <a:normAutofit/>
          </a:bodyPr>
          <a:lstStyle/>
          <a:p>
            <a:pPr marL="0" indent="0">
              <a:buNone/>
            </a:pPr>
            <a:endParaRPr lang="en-US" b="1" dirty="0"/>
          </a:p>
          <a:p>
            <a:pPr marL="0" indent="0">
              <a:buNone/>
            </a:pPr>
            <a:r>
              <a:rPr lang="en-US" b="1" u="sng" dirty="0" smtClean="0"/>
              <a:t>Administrator</a:t>
            </a:r>
            <a:r>
              <a:rPr lang="en-US" b="1" dirty="0" smtClean="0"/>
              <a:t>:</a:t>
            </a:r>
          </a:p>
          <a:p>
            <a:pPr marL="0" indent="0">
              <a:buNone/>
            </a:pPr>
            <a:endParaRPr lang="en-US" dirty="0"/>
          </a:p>
          <a:p>
            <a:pPr marL="0" indent="0">
              <a:buNone/>
            </a:pPr>
            <a:r>
              <a:rPr lang="en-US" dirty="0" smtClean="0"/>
              <a:t>1) After successfully registered, admin enter his login credential on portal and get logged in.</a:t>
            </a:r>
          </a:p>
          <a:p>
            <a:pPr marL="0" indent="0">
              <a:buNone/>
            </a:pPr>
            <a:endParaRPr lang="en-US" dirty="0" smtClean="0"/>
          </a:p>
          <a:p>
            <a:pPr marL="0" indent="0">
              <a:buNone/>
            </a:pPr>
            <a:r>
              <a:rPr lang="en-US" dirty="0"/>
              <a:t>2</a:t>
            </a:r>
            <a:r>
              <a:rPr lang="en-US" dirty="0" smtClean="0"/>
              <a:t>) </a:t>
            </a:r>
            <a:r>
              <a:rPr lang="en-US" dirty="0"/>
              <a:t>Administrator is responsible for adding new </a:t>
            </a:r>
            <a:r>
              <a:rPr lang="en-US" dirty="0" smtClean="0"/>
              <a:t>offers and providers in </a:t>
            </a:r>
            <a:r>
              <a:rPr lang="en-US" dirty="0"/>
              <a:t>the web application</a:t>
            </a:r>
            <a:r>
              <a:rPr lang="en-US" dirty="0" smtClean="0"/>
              <a:t>.</a:t>
            </a:r>
          </a:p>
          <a:p>
            <a:pPr marL="0" indent="0">
              <a:buNone/>
            </a:pPr>
            <a:endParaRPr lang="en-US" dirty="0"/>
          </a:p>
          <a:p>
            <a:pPr marL="0" indent="0">
              <a:buNone/>
            </a:pPr>
            <a:r>
              <a:rPr lang="en-US" dirty="0"/>
              <a:t>3</a:t>
            </a:r>
            <a:r>
              <a:rPr lang="en-US" dirty="0" smtClean="0"/>
              <a:t>) </a:t>
            </a:r>
            <a:r>
              <a:rPr lang="en-US" dirty="0"/>
              <a:t>Administrator is also responsible maintaining the customer details to provide offers to customer depending on their loyalty points</a:t>
            </a:r>
            <a:r>
              <a:rPr lang="en-US" dirty="0" smtClean="0"/>
              <a:t>.</a:t>
            </a:r>
          </a:p>
          <a:p>
            <a:pPr marL="0" indent="0">
              <a:buNone/>
            </a:pPr>
            <a:endParaRPr lang="en-US" dirty="0"/>
          </a:p>
          <a:p>
            <a:pPr marL="0" indent="0">
              <a:buNone/>
            </a:pPr>
            <a:r>
              <a:rPr lang="en-US" dirty="0"/>
              <a:t>4</a:t>
            </a:r>
            <a:r>
              <a:rPr lang="en-US" dirty="0" smtClean="0"/>
              <a:t>) </a:t>
            </a:r>
            <a:r>
              <a:rPr lang="en-US" dirty="0"/>
              <a:t>In case of any help such as driver is not available on time we need contact bus operator and give details to customer. Then customer directly contact to driver</a:t>
            </a:r>
            <a:r>
              <a:rPr lang="en-US" dirty="0" smtClean="0"/>
              <a:t>.</a:t>
            </a:r>
          </a:p>
          <a:p>
            <a:pPr marL="0" indent="0">
              <a:buNone/>
            </a:pPr>
            <a:endParaRPr lang="en-US" dirty="0"/>
          </a:p>
          <a:p>
            <a:pPr marL="0" indent="0">
              <a:buNone/>
            </a:pPr>
            <a:r>
              <a:rPr lang="en-US" dirty="0"/>
              <a:t>5</a:t>
            </a:r>
            <a:r>
              <a:rPr lang="en-US" dirty="0" smtClean="0"/>
              <a:t>) </a:t>
            </a:r>
            <a:r>
              <a:rPr lang="en-US" dirty="0"/>
              <a:t>Administrator verify the signup details of all other users. </a:t>
            </a:r>
          </a:p>
          <a:p>
            <a:pPr marL="0" indent="0">
              <a:buNone/>
            </a:pPr>
            <a:endParaRPr lang="en-US" dirty="0"/>
          </a:p>
        </p:txBody>
      </p:sp>
      <p:sp>
        <p:nvSpPr>
          <p:cNvPr id="3" name="Date Placeholder 2"/>
          <p:cNvSpPr>
            <a:spLocks noGrp="1"/>
          </p:cNvSpPr>
          <p:nvPr>
            <p:ph type="dt" sz="half" idx="2"/>
          </p:nvPr>
        </p:nvSpPr>
        <p:spPr/>
        <p:txBody>
          <a:bodyPr/>
          <a:lstStyle/>
          <a:p>
            <a:fld id="{5EF95F89-DCBD-4631-8812-8B619CFAFCB5}" type="datetime1">
              <a:rPr lang="en-US" smtClean="0"/>
              <a:t>5/7/2019</a:t>
            </a:fld>
            <a:endParaRPr lang="en-US"/>
          </a:p>
        </p:txBody>
      </p:sp>
      <p:sp>
        <p:nvSpPr>
          <p:cNvPr id="4" name="Slide Number Placeholder 3"/>
          <p:cNvSpPr>
            <a:spLocks noGrp="1"/>
          </p:cNvSpPr>
          <p:nvPr>
            <p:ph type="sldNum" sz="quarter" idx="12"/>
          </p:nvPr>
        </p:nvSpPr>
        <p:spPr/>
        <p:txBody>
          <a:bodyPr/>
          <a:lstStyle/>
          <a:p>
            <a:fld id="{ED04C99B-D511-4493-B79A-7A1595BC49AA}" type="slidenum">
              <a:rPr lang="en-US" smtClean="0"/>
              <a:t>8</a:t>
            </a:fld>
            <a:endParaRPr lang="en-US"/>
          </a:p>
        </p:txBody>
      </p:sp>
    </p:spTree>
    <p:extLst>
      <p:ext uri="{BB962C8B-B14F-4D97-AF65-F5344CB8AC3E}">
        <p14:creationId xmlns:p14="http://schemas.microsoft.com/office/powerpoint/2010/main" val="1237711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Modules</a:t>
            </a:r>
          </a:p>
        </p:txBody>
      </p:sp>
      <p:sp>
        <p:nvSpPr>
          <p:cNvPr id="3" name="Content Placeholder 2"/>
          <p:cNvSpPr>
            <a:spLocks noGrp="1"/>
          </p:cNvSpPr>
          <p:nvPr>
            <p:ph idx="1"/>
          </p:nvPr>
        </p:nvSpPr>
        <p:spPr/>
        <p:txBody>
          <a:bodyPr/>
          <a:lstStyle/>
          <a:p>
            <a:pPr marL="0" indent="0">
              <a:buNone/>
            </a:pPr>
            <a:r>
              <a:rPr lang="en-US" b="1" u="sng" dirty="0" smtClean="0"/>
              <a:t>User:</a:t>
            </a:r>
            <a:endParaRPr lang="en-US" u="sng" dirty="0"/>
          </a:p>
          <a:p>
            <a:pPr marL="0" indent="0">
              <a:buNone/>
            </a:pPr>
            <a:r>
              <a:rPr lang="en-US" dirty="0" smtClean="0"/>
              <a:t>1) User </a:t>
            </a:r>
            <a:r>
              <a:rPr lang="en-US" dirty="0"/>
              <a:t>put his name, email, phone number, DOB and password for register</a:t>
            </a:r>
            <a:r>
              <a:rPr lang="en-US" dirty="0" smtClean="0"/>
              <a:t>.</a:t>
            </a:r>
          </a:p>
          <a:p>
            <a:pPr marL="342900" indent="-342900">
              <a:buAutoNum type="arabicParenR"/>
            </a:pPr>
            <a:endParaRPr lang="en-US" dirty="0"/>
          </a:p>
          <a:p>
            <a:pPr marL="0" indent="0">
              <a:buNone/>
            </a:pPr>
            <a:r>
              <a:rPr lang="en-US" dirty="0"/>
              <a:t>2) User login himself on portal by </a:t>
            </a:r>
            <a:r>
              <a:rPr lang="en-US"/>
              <a:t>providing </a:t>
            </a:r>
            <a:r>
              <a:rPr lang="en-US" smtClean="0"/>
              <a:t>mobile </a:t>
            </a:r>
            <a:r>
              <a:rPr lang="en-US" dirty="0"/>
              <a:t>and </a:t>
            </a:r>
            <a:r>
              <a:rPr lang="en-US" dirty="0" smtClean="0"/>
              <a:t>password.</a:t>
            </a:r>
          </a:p>
          <a:p>
            <a:pPr marL="0" indent="0">
              <a:buNone/>
            </a:pPr>
            <a:endParaRPr lang="en-US" dirty="0" smtClean="0"/>
          </a:p>
          <a:p>
            <a:pPr marL="0" indent="0">
              <a:buNone/>
            </a:pPr>
            <a:r>
              <a:rPr lang="en-US" dirty="0" smtClean="0"/>
              <a:t>3) Search </a:t>
            </a:r>
            <a:r>
              <a:rPr lang="en-US" dirty="0"/>
              <a:t>bus, Book seat, add promo code and print ticket</a:t>
            </a:r>
            <a:r>
              <a:rPr lang="en-US" dirty="0" smtClean="0"/>
              <a:t>.</a:t>
            </a:r>
          </a:p>
          <a:p>
            <a:pPr marL="0" indent="0">
              <a:buNone/>
            </a:pPr>
            <a:endParaRPr lang="en-US" dirty="0"/>
          </a:p>
          <a:p>
            <a:pPr marL="0" indent="0">
              <a:buNone/>
            </a:pPr>
            <a:r>
              <a:rPr lang="en-US" dirty="0"/>
              <a:t>4) Search popular buses.</a:t>
            </a:r>
          </a:p>
          <a:p>
            <a:pPr marL="0" indent="0">
              <a:buNone/>
            </a:pPr>
            <a:endParaRPr lang="en-US" b="1" dirty="0" smtClean="0"/>
          </a:p>
          <a:p>
            <a:pPr marL="0" indent="0">
              <a:buNone/>
            </a:pPr>
            <a:r>
              <a:rPr lang="en-US" b="1" u="sng" dirty="0" smtClean="0"/>
              <a:t>Bus </a:t>
            </a:r>
            <a:r>
              <a:rPr lang="en-US" b="1" u="sng" dirty="0"/>
              <a:t>Provider:</a:t>
            </a:r>
            <a:endParaRPr lang="en-US" u="sng" dirty="0"/>
          </a:p>
          <a:p>
            <a:pPr marL="0" indent="0">
              <a:buNone/>
            </a:pPr>
            <a:r>
              <a:rPr lang="en-US" dirty="0" smtClean="0"/>
              <a:t>1) Create </a:t>
            </a:r>
            <a:r>
              <a:rPr lang="en-US" dirty="0"/>
              <a:t>its own web service and provide details through the web service. </a:t>
            </a:r>
            <a:endParaRPr lang="en-US" dirty="0" smtClean="0"/>
          </a:p>
          <a:p>
            <a:pPr marL="0" indent="0">
              <a:buNone/>
            </a:pPr>
            <a:endParaRPr lang="en-US" dirty="0"/>
          </a:p>
          <a:p>
            <a:pPr marL="0" indent="0">
              <a:buNone/>
            </a:pPr>
            <a:r>
              <a:rPr lang="en-US" dirty="0" smtClean="0"/>
              <a:t>2</a:t>
            </a:r>
            <a:r>
              <a:rPr lang="en-US" dirty="0"/>
              <a:t>) Gives bus details such as bus number, insurance, PUC, date of availability</a:t>
            </a:r>
            <a:r>
              <a:rPr lang="en-US" dirty="0" smtClean="0"/>
              <a:t>.</a:t>
            </a:r>
          </a:p>
          <a:p>
            <a:pPr marL="0" indent="0">
              <a:buNone/>
            </a:pPr>
            <a:endParaRPr lang="en-US" dirty="0"/>
          </a:p>
          <a:p>
            <a:pPr marL="0" indent="0">
              <a:buNone/>
            </a:pPr>
            <a:r>
              <a:rPr lang="en-US" dirty="0" smtClean="0"/>
              <a:t>3)  </a:t>
            </a:r>
            <a:r>
              <a:rPr lang="en-US" dirty="0"/>
              <a:t>Reserve seats offline then update on web portal.</a:t>
            </a:r>
          </a:p>
          <a:p>
            <a:pPr marL="0" indent="0">
              <a:buNone/>
            </a:pPr>
            <a:endParaRPr lang="en-US" dirty="0"/>
          </a:p>
        </p:txBody>
      </p:sp>
      <p:sp>
        <p:nvSpPr>
          <p:cNvPr id="4" name="Date Placeholder 3"/>
          <p:cNvSpPr>
            <a:spLocks noGrp="1"/>
          </p:cNvSpPr>
          <p:nvPr>
            <p:ph type="dt" sz="half" idx="2"/>
          </p:nvPr>
        </p:nvSpPr>
        <p:spPr/>
        <p:txBody>
          <a:bodyPr/>
          <a:lstStyle/>
          <a:p>
            <a:fld id="{BFFB08B1-6311-45C1-AFBC-2F757ABB7EA5}" type="datetime1">
              <a:rPr lang="en-US" smtClean="0"/>
              <a:t>5/7/2019</a:t>
            </a:fld>
            <a:endParaRPr lang="en-US"/>
          </a:p>
        </p:txBody>
      </p:sp>
      <p:sp>
        <p:nvSpPr>
          <p:cNvPr id="5" name="Slide Number Placeholder 4"/>
          <p:cNvSpPr>
            <a:spLocks noGrp="1"/>
          </p:cNvSpPr>
          <p:nvPr>
            <p:ph type="sldNum" sz="quarter" idx="12"/>
          </p:nvPr>
        </p:nvSpPr>
        <p:spPr/>
        <p:txBody>
          <a:bodyPr/>
          <a:lstStyle/>
          <a:p>
            <a:fld id="{ED04C99B-D511-4493-B79A-7A1595BC49AA}" type="slidenum">
              <a:rPr lang="en-US" smtClean="0"/>
              <a:t>9</a:t>
            </a:fld>
            <a:endParaRPr lang="en-US"/>
          </a:p>
        </p:txBody>
      </p:sp>
    </p:spTree>
    <p:extLst>
      <p:ext uri="{BB962C8B-B14F-4D97-AF65-F5344CB8AC3E}">
        <p14:creationId xmlns:p14="http://schemas.microsoft.com/office/powerpoint/2010/main" val="1470121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Birlasoft Master Template 16Jan2019">
  <a:themeElements>
    <a:clrScheme name="Birlasoft_color_scheme">
      <a:dk1>
        <a:sysClr val="windowText" lastClr="000000"/>
      </a:dk1>
      <a:lt1>
        <a:sysClr val="window" lastClr="FFFFFF"/>
      </a:lt1>
      <a:dk2>
        <a:srgbClr val="4C4C4E"/>
      </a:dk2>
      <a:lt2>
        <a:srgbClr val="FFFFFF"/>
      </a:lt2>
      <a:accent1>
        <a:srgbClr val="ED1C24"/>
      </a:accent1>
      <a:accent2>
        <a:srgbClr val="2251A0"/>
      </a:accent2>
      <a:accent3>
        <a:srgbClr val="129FBF"/>
      </a:accent3>
      <a:accent4>
        <a:srgbClr val="AA2F8B"/>
      </a:accent4>
      <a:accent5>
        <a:srgbClr val="2B8341"/>
      </a:accent5>
      <a:accent6>
        <a:srgbClr val="991D24"/>
      </a:accent6>
      <a:hlink>
        <a:srgbClr val="ED1C24"/>
      </a:hlink>
      <a:folHlink>
        <a:srgbClr val="129FBF"/>
      </a:folHlink>
    </a:clrScheme>
    <a:fontScheme name="Birla">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rlasoft Master Template 15Jan2019" id="{A3C0F3E7-1D3D-4483-A09E-A8575F6F6C8F}" vid="{CDC6C768-B518-424A-876A-453887B744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Birlasoft Master Template 16Jan2019</Template>
  <TotalTime>1879</TotalTime>
  <Words>732</Words>
  <Application>Microsoft Office PowerPoint</Application>
  <PresentationFormat>Widescreen</PresentationFormat>
  <Paragraphs>191</Paragraphs>
  <Slides>35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Birlasoft Master Template 16Jan2019</vt:lpstr>
      <vt:lpstr>Online Bus Booking System</vt:lpstr>
      <vt:lpstr>Introduction </vt:lpstr>
      <vt:lpstr>INTRODUCTION </vt:lpstr>
      <vt:lpstr>Objectives </vt:lpstr>
      <vt:lpstr>Software and Hardware requirements  </vt:lpstr>
      <vt:lpstr>PowerPoint Presentation</vt:lpstr>
      <vt:lpstr>Modules</vt:lpstr>
      <vt:lpstr>Modules</vt:lpstr>
      <vt:lpstr>Modules</vt:lpstr>
      <vt:lpstr>UML Diagrams</vt:lpstr>
      <vt:lpstr>Use case Diagram</vt:lpstr>
      <vt:lpstr>Class Diagram</vt:lpstr>
      <vt:lpstr>Login Activity Diagram</vt:lpstr>
      <vt:lpstr>User Activity Diagram</vt:lpstr>
      <vt:lpstr>Administrator Activity Diagram</vt:lpstr>
      <vt:lpstr>State Diagram</vt:lpstr>
      <vt:lpstr>Database Design</vt:lpstr>
      <vt:lpstr>Application-Side Database </vt:lpstr>
      <vt:lpstr> Bus-Hire Database  </vt:lpstr>
      <vt:lpstr> Bus-Provider Database  </vt:lpstr>
      <vt:lpstr>  Web-Service Working   </vt:lpstr>
      <vt:lpstr>Project Screenshot</vt:lpstr>
      <vt:lpstr>Home Page</vt:lpstr>
      <vt:lpstr>Search Buses</vt:lpstr>
      <vt:lpstr> Ticket Booking </vt:lpstr>
      <vt:lpstr> Bus Hire </vt:lpstr>
      <vt:lpstr> Offers Countdown </vt:lpstr>
      <vt:lpstr> Offer-Used </vt:lpstr>
      <vt:lpstr> Administrator Home Page </vt:lpstr>
      <vt:lpstr>Future Scope</vt:lpstr>
      <vt:lpstr>Future Scopes</vt:lpstr>
      <vt:lpstr>Conclusion</vt:lpstr>
      <vt:lpstr>Conclusion</vt:lpstr>
      <vt:lpstr>PowerPoint Presentation</vt:lpstr>
      <vt:lpstr>PowerPoint Presentation</vt:lpstr>
    </vt:vector>
  </TitlesOfParts>
  <Company>kpit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AND DEVELOPMENT</dc:title>
  <dc:creator>Roshan Gupta</dc:creator>
  <cp:lastModifiedBy>Shubham Kadam</cp:lastModifiedBy>
  <cp:revision>109</cp:revision>
  <dcterms:created xsi:type="dcterms:W3CDTF">2019-04-09T12:17:03Z</dcterms:created>
  <dcterms:modified xsi:type="dcterms:W3CDTF">2019-05-07T04:38:50Z</dcterms:modified>
</cp:coreProperties>
</file>